
<file path=[Content_Types].xml><?xml version="1.0" encoding="utf-8"?>
<Types xmlns="http://schemas.openxmlformats.org/package/2006/content-types">
  <Override PartName="/_rels/.rels" ContentType="application/vnd.openxmlformats-package.relationships+xml"/>
  <Override PartName="/ppt/notesSlides/_rels/notesSlide9.xml.rels" ContentType="application/vnd.openxmlformats-package.relationships+xml"/>
  <Override PartName="/ppt/notesSlides/_rels/notesSlide2.xml.rels" ContentType="application/vnd.openxmlformats-package.relationships+xml"/>
  <Override PartName="/ppt/notesSlides/_rels/notesSlide8.xml.rels" ContentType="application/vnd.openxmlformats-package.relationships+xml"/>
  <Override PartName="/ppt/notesSlides/_rels/notesSlide7.xml.rels" ContentType="application/vnd.openxmlformats-package.relationships+xml"/>
  <Override PartName="/ppt/notesSlides/_rels/notesSlide6.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slides/_rels/slide10.xml.rels" ContentType="application/vnd.openxmlformats-package.relationships+xml"/>
  <Override PartName="/ppt/slides/_rels/slide9.xml.rels" ContentType="application/vnd.openxmlformats-package.relationships+xml"/>
  <Override PartName="/ppt/slides/_rels/slide8.xml.rels" ContentType="application/vnd.openxmlformats-package.relationships+xml"/>
  <Override PartName="/ppt/slides/_rels/slide7.xml.rels" ContentType="application/vnd.openxmlformats-package.relationships+xml"/>
  <Override PartName="/ppt/slides/_rels/slide6.xml.rels" ContentType="application/vnd.openxmlformats-package.relationships+xml"/>
  <Override PartName="/ppt/slides/_rels/slide5.xml.rels" ContentType="application/vnd.openxmlformats-package.relationships+xml"/>
  <Override PartName="/ppt/slides/_rels/slide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Layouts/slideLayout36.xml" ContentType="application/vnd.openxmlformats-officedocument.presentationml.slideLayout+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8.xml" ContentType="application/vnd.openxmlformats-officedocument.presentationml.slideLayout+xml"/>
  <Override PartName="/ppt/slideLayouts/slideLayout27.xml" ContentType="application/vnd.openxmlformats-officedocument.presentationml.slideLayout+xml"/>
  <Override PartName="/ppt/slideLayouts/slideLayout26.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17.xml" ContentType="application/vnd.openxmlformats-officedocument.presentationml.slideLayout+xml"/>
  <Override PartName="/ppt/slideLayouts/slideLayout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11.xml" ContentType="application/vnd.openxmlformats-officedocument.presentationml.slideLayout+xml"/>
  <Override PartName="/ppt/slideLayouts/slideLayout3.xml" ContentType="application/vnd.openxmlformats-officedocument.presentationml.slideLayout+xml"/>
  <Override PartName="/ppt/slideLayouts/slideLayout12.xml" ContentType="application/vnd.openxmlformats-officedocument.presentationml.slideLayout+xml"/>
  <Override PartName="/ppt/slideLayouts/slideLayout4.xml" ContentType="application/vnd.openxmlformats-officedocument.presentationml.slideLayout+xml"/>
  <Override PartName="/ppt/slideLayouts/slideLayout13.xml" ContentType="application/vnd.openxmlformats-officedocument.presentationml.slideLayout+xml"/>
  <Override PartName="/ppt/slideLayouts/_rels/slideLayout36.xml.rels" ContentType="application/vnd.openxmlformats-package.relationships+xml"/>
  <Override PartName="/ppt/slideLayouts/_rels/slideLayout35.xml.rels" ContentType="application/vnd.openxmlformats-package.relationships+xml"/>
  <Override PartName="/ppt/slideLayouts/_rels/slideLayout34.xml.rels" ContentType="application/vnd.openxmlformats-package.relationships+xml"/>
  <Override PartName="/ppt/slideLayouts/_rels/slideLayout30.xml.rels" ContentType="application/vnd.openxmlformats-package.relationships+xml"/>
  <Override PartName="/ppt/slideLayouts/_rels/slideLayout29.xml.rels" ContentType="application/vnd.openxmlformats-package.relationships+xml"/>
  <Override PartName="/ppt/slideLayouts/_rels/slideLayout28.xml.rels" ContentType="application/vnd.openxmlformats-package.relationships+xml"/>
  <Override PartName="/ppt/slideLayouts/_rels/slideLayout26.xml.rels" ContentType="application/vnd.openxmlformats-package.relationships+xml"/>
  <Override PartName="/ppt/slideLayouts/_rels/slideLayout25.xml.rels" ContentType="application/vnd.openxmlformats-package.relationships+xml"/>
  <Override PartName="/ppt/slideLayouts/_rels/slideLayout24.xml.rels" ContentType="application/vnd.openxmlformats-package.relationships+xml"/>
  <Override PartName="/ppt/slideLayouts/_rels/slideLayout23.xml.rels" ContentType="application/vnd.openxmlformats-package.relationships+xml"/>
  <Override PartName="/ppt/slideLayouts/_rels/slideLayout10.xml.rels" ContentType="application/vnd.openxmlformats-package.relationships+xml"/>
  <Override PartName="/ppt/slideLayouts/_rels/slideLayout17.xml.rels" ContentType="application/vnd.openxmlformats-package.relationships+xml"/>
  <Override PartName="/ppt/slideLayouts/_rels/slideLayout33.xml.rels" ContentType="application/vnd.openxmlformats-package.relationships+xml"/>
  <Override PartName="/ppt/slideLayouts/_rels/slideLayout9.xml.rels" ContentType="application/vnd.openxmlformats-package.relationships+xml"/>
  <Override PartName="/ppt/slideLayouts/_rels/slideLayout2.xml.rels" ContentType="application/vnd.openxmlformats-package.relationships+xml"/>
  <Override PartName="/ppt/slideLayouts/_rels/slideLayout8.xml.rels" ContentType="application/vnd.openxmlformats-package.relationships+xml"/>
  <Override PartName="/ppt/slideLayouts/_rels/slideLayout1.xml.rels" ContentType="application/vnd.openxmlformats-package.relationships+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11.xml.rels" ContentType="application/vnd.openxmlformats-package.relationships+xml"/>
  <Override PartName="/ppt/slideLayouts/_rels/slideLayout18.xml.rels" ContentType="application/vnd.openxmlformats-package.relationships+xml"/>
  <Override PartName="/ppt/slideLayouts/_rels/slideLayout12.xml.rels" ContentType="application/vnd.openxmlformats-package.relationships+xml"/>
  <Override PartName="/ppt/slideLayouts/_rels/slideLayout19.xml.rels" ContentType="application/vnd.openxmlformats-package.relationships+xml"/>
  <Override PartName="/ppt/slideLayouts/_rels/slideLayout27.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22.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31.xml.rels" ContentType="application/vnd.openxmlformats-package.relationships+xml"/>
  <Override PartName="/ppt/slideLayouts/_rels/slideLayout20.xml.rels" ContentType="application/vnd.openxmlformats-package.relationships+xml"/>
  <Override PartName="/ppt/slideLayouts/_rels/slideLayout32.xml.rels" ContentType="application/vnd.openxmlformats-package.relationships+xml"/>
  <Override PartName="/ppt/slideLayouts/_rels/slideLayout21.xml.rels" ContentType="application/vnd.openxmlformats-package.relationships+xml"/>
  <Override PartName="/ppt/slideLayouts/slideLayout5.xml" ContentType="application/vnd.openxmlformats-officedocument.presentationml.slideLayout+xml"/>
  <Override PartName="/ppt/slideLayouts/slideLayout14.xml" ContentType="application/vnd.openxmlformats-officedocument.presentationml.slideLayout+xml"/>
  <Override PartName="/ppt/slideLayouts/slideLayout6.xml" ContentType="application/vnd.openxmlformats-officedocument.presentationml.slideLayout+xml"/>
  <Override PartName="/ppt/slideLayouts/slideLayout15.xml" ContentType="application/vnd.openxmlformats-officedocument.presentationml.slideLayout+xml"/>
  <Override PartName="/ppt/slideLayouts/slideLayout7.xml" ContentType="application/vnd.openxmlformats-officedocument.presentationml.slideLayout+xml"/>
  <Override PartName="/ppt/slideLayouts/slideLayout16.xml" ContentType="application/vnd.openxmlformats-officedocument.presentationml.slideLayout+xml"/>
  <Override PartName="/ppt/slideLayouts/slideLayout22.xml" ContentType="application/vnd.openxmlformats-officedocument.presentationml.slideLayout+xml"/>
  <Override PartName="/ppt/notesMasters/_rels/notesMaster1.xml.rels" ContentType="application/vnd.openxmlformats-package.relationships+xml"/>
  <Override PartName="/ppt/notesMasters/notesMaster1.xml" ContentType="application/vnd.openxmlformats-officedocument.presentationml.notesMaster+xml"/>
  <Override PartName="/ppt/presentation.xml" ContentType="application/vnd.openxmlformats-officedocument.presentationml.presentation.main+xml"/>
  <Override PartName="/ppt/slideMasters/slideMaster3.xml" ContentType="application/vnd.openxmlformats-officedocument.presentationml.slideMaster+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1.xml.rels" ContentType="application/vnd.openxmlformats-package.relationships+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_rels/presentation.xml.rels" ContentType="application/vnd.openxmlformats-package.relationships+xml"/>
  <Override PartName="/ppt/media/image9.png" ContentType="image/png"/>
  <Override PartName="/ppt/media/image8.png" ContentType="image/png"/>
  <Override PartName="/ppt/media/image7.jpeg" ContentType="image/jpeg"/>
  <Override PartName="/ppt/media/image5.png" ContentType="image/png"/>
  <Override PartName="/ppt/media/image6.png" ContentType="image/png"/>
  <Override PartName="/ppt/media/image1.jpeg" ContentType="image/jpeg"/>
  <Override PartName="/ppt/media/image3.png" ContentType="image/png"/>
  <Override PartName="/ppt/media/image2.png" ContentType="image/png"/>
  <Override PartName="/ppt/media/image4.jpeg" ContentType="image/jpeg"/>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x="12192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
</Relationships>
</file>

<file path=ppt/notesMasters/_rels/notesMaster1.xml.rels><?xml version="1.0" encoding="UTF-8"?>
<Relationships xmlns="http://schemas.openxmlformats.org/package/2006/relationships"><Relationship Id="rId1" Type="http://schemas.openxmlformats.org/officeDocument/2006/relationships/theme" Target="../theme/theme4.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body"/>
          </p:nvPr>
        </p:nvSpPr>
        <p:spPr>
          <a:xfrm>
            <a:off x="756000" y="5078520"/>
            <a:ext cx="6047640" cy="4811040"/>
          </a:xfrm>
          <a:prstGeom prst="rect">
            <a:avLst/>
          </a:prstGeom>
        </p:spPr>
        <p:txBody>
          <a:bodyPr lIns="0" rIns="0" tIns="0" bIns="0"/>
          <a:p>
            <a:r>
              <a:rPr b="0" lang="en-US" sz="2000" spc="-1" strike="noStrike">
                <a:solidFill>
                  <a:srgbClr val="000000"/>
                </a:solidFill>
                <a:uFill>
                  <a:solidFill>
                    <a:srgbClr val="ffffff"/>
                  </a:solidFill>
                </a:uFill>
                <a:latin typeface="Arial"/>
              </a:rPr>
              <a:t>Click to edit the notes format</a:t>
            </a:r>
            <a:endParaRPr b="0" lang="en-US" sz="2000" spc="-1" strike="noStrike">
              <a:solidFill>
                <a:srgbClr val="000000"/>
              </a:solidFill>
              <a:uFill>
                <a:solidFill>
                  <a:srgbClr val="ffffff"/>
                </a:solidFill>
              </a:uFill>
              <a:latin typeface="Arial"/>
            </a:endParaRPr>
          </a:p>
        </p:txBody>
      </p:sp>
      <p:sp>
        <p:nvSpPr>
          <p:cNvPr id="122" name="PlaceHolder 2"/>
          <p:cNvSpPr>
            <a:spLocks noGrp="1"/>
          </p:cNvSpPr>
          <p:nvPr>
            <p:ph type="hdr"/>
          </p:nvPr>
        </p:nvSpPr>
        <p:spPr>
          <a:xfrm>
            <a:off x="0" y="0"/>
            <a:ext cx="3280680" cy="534240"/>
          </a:xfrm>
          <a:prstGeom prst="rect">
            <a:avLst/>
          </a:prstGeom>
        </p:spPr>
        <p:txBody>
          <a:bodyPr lIns="0" rIns="0" tIns="0" bIns="0"/>
          <a:p>
            <a:r>
              <a:rPr b="0" lang="en-US" sz="1400" spc="-1" strike="noStrike">
                <a:solidFill>
                  <a:srgbClr val="000000"/>
                </a:solidFill>
                <a:uFill>
                  <a:solidFill>
                    <a:srgbClr val="ffffff"/>
                  </a:solidFill>
                </a:uFill>
                <a:latin typeface="Times New Roman"/>
              </a:rPr>
              <a:t>&lt;header&gt;</a:t>
            </a:r>
            <a:endParaRPr b="0" lang="en-US" sz="1400" spc="-1" strike="noStrike">
              <a:solidFill>
                <a:srgbClr val="000000"/>
              </a:solidFill>
              <a:uFill>
                <a:solidFill>
                  <a:srgbClr val="ffffff"/>
                </a:solidFill>
              </a:uFill>
              <a:latin typeface="Times New Roman"/>
            </a:endParaRPr>
          </a:p>
        </p:txBody>
      </p:sp>
      <p:sp>
        <p:nvSpPr>
          <p:cNvPr id="123" name="PlaceHolder 3"/>
          <p:cNvSpPr>
            <a:spLocks noGrp="1"/>
          </p:cNvSpPr>
          <p:nvPr>
            <p:ph type="dt"/>
          </p:nvPr>
        </p:nvSpPr>
        <p:spPr>
          <a:xfrm>
            <a:off x="4278960" y="0"/>
            <a:ext cx="3280680" cy="534240"/>
          </a:xfrm>
          <a:prstGeom prst="rect">
            <a:avLst/>
          </a:prstGeom>
        </p:spPr>
        <p:txBody>
          <a:bodyPr lIns="0" rIns="0" tIns="0" bIns="0"/>
          <a:p>
            <a:pPr algn="r"/>
            <a:r>
              <a:rPr b="0" lang="en-US" sz="1400" spc="-1" strike="noStrike">
                <a:solidFill>
                  <a:srgbClr val="000000"/>
                </a:solidFill>
                <a:uFill>
                  <a:solidFill>
                    <a:srgbClr val="ffffff"/>
                  </a:solidFill>
                </a:uFill>
                <a:latin typeface="Times New Roman"/>
              </a:rPr>
              <a:t>&lt;date/time&gt;</a:t>
            </a:r>
            <a:endParaRPr b="0" lang="en-US" sz="1400" spc="-1" strike="noStrike">
              <a:solidFill>
                <a:srgbClr val="000000"/>
              </a:solidFill>
              <a:uFill>
                <a:solidFill>
                  <a:srgbClr val="ffffff"/>
                </a:solidFill>
              </a:uFill>
              <a:latin typeface="Times New Roman"/>
            </a:endParaRPr>
          </a:p>
        </p:txBody>
      </p:sp>
      <p:sp>
        <p:nvSpPr>
          <p:cNvPr id="124" name="PlaceHolder 4"/>
          <p:cNvSpPr>
            <a:spLocks noGrp="1"/>
          </p:cNvSpPr>
          <p:nvPr>
            <p:ph type="ftr"/>
          </p:nvPr>
        </p:nvSpPr>
        <p:spPr>
          <a:xfrm>
            <a:off x="0" y="10157400"/>
            <a:ext cx="3280680" cy="534240"/>
          </a:xfrm>
          <a:prstGeom prst="rect">
            <a:avLst/>
          </a:prstGeom>
        </p:spPr>
        <p:txBody>
          <a:bodyPr lIns="0" rIns="0" tIns="0" bIns="0" anchor="b"/>
          <a:p>
            <a:r>
              <a:rPr b="0" lang="en-US" sz="1400" spc="-1" strike="noStrike">
                <a:solidFill>
                  <a:srgbClr val="000000"/>
                </a:solidFill>
                <a:uFill>
                  <a:solidFill>
                    <a:srgbClr val="ffffff"/>
                  </a:solidFill>
                </a:uFill>
                <a:latin typeface="Times New Roman"/>
              </a:rPr>
              <a:t>&lt;footer&gt;</a:t>
            </a:r>
            <a:endParaRPr b="0" lang="en-US" sz="1400" spc="-1" strike="noStrike">
              <a:solidFill>
                <a:srgbClr val="000000"/>
              </a:solidFill>
              <a:uFill>
                <a:solidFill>
                  <a:srgbClr val="ffffff"/>
                </a:solidFill>
              </a:uFill>
              <a:latin typeface="Times New Roman"/>
            </a:endParaRPr>
          </a:p>
        </p:txBody>
      </p:sp>
      <p:sp>
        <p:nvSpPr>
          <p:cNvPr id="125" name="PlaceHolder 5"/>
          <p:cNvSpPr>
            <a:spLocks noGrp="1"/>
          </p:cNvSpPr>
          <p:nvPr>
            <p:ph type="sldNum"/>
          </p:nvPr>
        </p:nvSpPr>
        <p:spPr>
          <a:xfrm>
            <a:off x="4278960" y="10157400"/>
            <a:ext cx="3280680" cy="534240"/>
          </a:xfrm>
          <a:prstGeom prst="rect">
            <a:avLst/>
          </a:prstGeom>
        </p:spPr>
        <p:txBody>
          <a:bodyPr lIns="0" rIns="0" tIns="0" bIns="0" anchor="b"/>
          <a:p>
            <a:pPr algn="r"/>
            <a:fld id="{BA45C495-291B-4F4D-9E86-B0822F005B67}" type="slidenum">
              <a:rPr b="0" lang="en-US" sz="1400" spc="-1" strike="noStrike">
                <a:solidFill>
                  <a:srgbClr val="000000"/>
                </a:solidFill>
                <a:uFill>
                  <a:solidFill>
                    <a:srgbClr val="ffffff"/>
                  </a:solidFill>
                </a:uFill>
                <a:latin typeface="Times New Roman"/>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body"/>
          </p:nvPr>
        </p:nvSpPr>
        <p:spPr>
          <a:xfrm>
            <a:off x="685800" y="4343400"/>
            <a:ext cx="5486040" cy="4114440"/>
          </a:xfrm>
          <a:prstGeom prst="rect">
            <a:avLst/>
          </a:prstGeom>
        </p:spPr>
        <p:txBody>
          <a:bodyPr/>
          <a:p>
            <a:r>
              <a:rPr b="0" lang="en-US" sz="2000" spc="-1" strike="noStrike">
                <a:solidFill>
                  <a:srgbClr val="000000"/>
                </a:solidFill>
                <a:uFill>
                  <a:solidFill>
                    <a:srgbClr val="ffffff"/>
                  </a:solidFill>
                </a:uFill>
                <a:latin typeface="Arial"/>
              </a:rPr>
              <a:t>It is a mnemonic, which assists an individual in remembering the key elements of the well-focused questions (Abraham, 2016). </a:t>
            </a:r>
            <a:endParaRPr b="0" lang="en-US" sz="2000" spc="-1" strike="noStrike">
              <a:solidFill>
                <a:srgbClr val="000000"/>
              </a:solidFill>
              <a:uFill>
                <a:solidFill>
                  <a:srgbClr val="ffffff"/>
                </a:solidFill>
              </a:uFill>
              <a:latin typeface="Arial"/>
            </a:endParaRPr>
          </a:p>
        </p:txBody>
      </p:sp>
      <p:sp>
        <p:nvSpPr>
          <p:cNvPr id="140" name="TextShape 2"/>
          <p:cNvSpPr txBox="1"/>
          <p:nvPr/>
        </p:nvSpPr>
        <p:spPr>
          <a:xfrm>
            <a:off x="3884760" y="8685360"/>
            <a:ext cx="2971440" cy="456840"/>
          </a:xfrm>
          <a:prstGeom prst="rect">
            <a:avLst/>
          </a:prstGeom>
          <a:noFill/>
          <a:ln>
            <a:noFill/>
          </a:ln>
        </p:spPr>
        <p:txBody>
          <a:bodyPr anchor="b"/>
          <a:p>
            <a:pPr algn="r">
              <a:lnSpc>
                <a:spcPct val="100000"/>
              </a:lnSpc>
            </a:pPr>
            <a:fld id="{714E7F83-3B9D-4FD0-8319-72404011764F}"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body"/>
          </p:nvPr>
        </p:nvSpPr>
        <p:spPr>
          <a:xfrm>
            <a:off x="685800" y="4343400"/>
            <a:ext cx="5486040" cy="4114440"/>
          </a:xfrm>
          <a:prstGeom prst="rect">
            <a:avLst/>
          </a:prstGeom>
        </p:spPr>
        <p:txBody>
          <a:bodyPr/>
          <a:p>
            <a:pPr>
              <a:lnSpc>
                <a:spcPct val="100000"/>
              </a:lnSpc>
            </a:pPr>
            <a:r>
              <a:rPr b="0" lang="en-US" sz="1200" spc="-1" strike="noStrike">
                <a:solidFill>
                  <a:srgbClr val="000000"/>
                </a:solidFill>
                <a:uFill>
                  <a:solidFill>
                    <a:srgbClr val="ffffff"/>
                  </a:solidFill>
                </a:uFill>
                <a:latin typeface="+mn-lt"/>
                <a:ea typeface="+mn-ea"/>
              </a:rPr>
              <a:t>A chart provides one with the concept on how to format clinical question</a:t>
            </a:r>
            <a:endParaRPr b="0" lang="en-US" sz="2000" spc="-1" strike="noStrike">
              <a:solidFill>
                <a:srgbClr val="000000"/>
              </a:solidFill>
              <a:uFill>
                <a:solidFill>
                  <a:srgbClr val="ffffff"/>
                </a:solidFill>
              </a:uFill>
              <a:latin typeface="Arial"/>
            </a:endParaRPr>
          </a:p>
          <a:p>
            <a:pPr>
              <a:lnSpc>
                <a:spcPct val="100000"/>
              </a:lnSpc>
            </a:pPr>
            <a:endParaRPr b="0" lang="en-US" sz="2000" spc="-1" strike="noStrike">
              <a:solidFill>
                <a:srgbClr val="000000"/>
              </a:solidFill>
              <a:uFill>
                <a:solidFill>
                  <a:srgbClr val="ffffff"/>
                </a:solidFill>
              </a:uFill>
              <a:latin typeface="Arial"/>
            </a:endParaRPr>
          </a:p>
        </p:txBody>
      </p:sp>
      <p:sp>
        <p:nvSpPr>
          <p:cNvPr id="142" name="TextShape 2"/>
          <p:cNvSpPr txBox="1"/>
          <p:nvPr/>
        </p:nvSpPr>
        <p:spPr>
          <a:xfrm>
            <a:off x="3884760" y="8685360"/>
            <a:ext cx="2971440" cy="456840"/>
          </a:xfrm>
          <a:prstGeom prst="rect">
            <a:avLst/>
          </a:prstGeom>
          <a:noFill/>
          <a:ln>
            <a:noFill/>
          </a:ln>
        </p:spPr>
        <p:txBody>
          <a:bodyPr anchor="b"/>
          <a:p>
            <a:pPr algn="r">
              <a:lnSpc>
                <a:spcPct val="100000"/>
              </a:lnSpc>
            </a:pPr>
            <a:fld id="{AB680481-E5C8-4302-867A-0EFD5863E883}"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body"/>
          </p:nvPr>
        </p:nvSpPr>
        <p:spPr>
          <a:xfrm>
            <a:off x="685800" y="4343400"/>
            <a:ext cx="5486040" cy="4114440"/>
          </a:xfrm>
          <a:prstGeom prst="rect">
            <a:avLst/>
          </a:prstGeom>
        </p:spPr>
        <p:txBody>
          <a:bodyPr/>
          <a:p>
            <a:endParaRPr b="0" lang="en-US" sz="2000" spc="-1" strike="noStrike">
              <a:solidFill>
                <a:srgbClr val="000000"/>
              </a:solidFill>
              <a:uFill>
                <a:solidFill>
                  <a:srgbClr val="ffffff"/>
                </a:solidFill>
              </a:uFill>
              <a:latin typeface="Arial"/>
            </a:endParaRPr>
          </a:p>
        </p:txBody>
      </p:sp>
      <p:sp>
        <p:nvSpPr>
          <p:cNvPr id="144" name="TextShape 2"/>
          <p:cNvSpPr txBox="1"/>
          <p:nvPr/>
        </p:nvSpPr>
        <p:spPr>
          <a:xfrm>
            <a:off x="3884760" y="8685360"/>
            <a:ext cx="2971440" cy="456840"/>
          </a:xfrm>
          <a:prstGeom prst="rect">
            <a:avLst/>
          </a:prstGeom>
          <a:noFill/>
          <a:ln>
            <a:noFill/>
          </a:ln>
        </p:spPr>
        <p:txBody>
          <a:bodyPr anchor="b"/>
          <a:p>
            <a:pPr algn="r">
              <a:lnSpc>
                <a:spcPct val="100000"/>
              </a:lnSpc>
            </a:pPr>
            <a:fld id="{591EE2FA-2B72-4EF8-9B28-5B9547C8768C}"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body"/>
          </p:nvPr>
        </p:nvSpPr>
        <p:spPr>
          <a:xfrm>
            <a:off x="685800" y="4343400"/>
            <a:ext cx="5486040" cy="4114440"/>
          </a:xfrm>
          <a:prstGeom prst="rect">
            <a:avLst/>
          </a:prstGeom>
        </p:spPr>
        <p:txBody>
          <a:bodyPr/>
          <a:p>
            <a:pPr>
              <a:lnSpc>
                <a:spcPct val="100000"/>
              </a:lnSpc>
            </a:pPr>
            <a:r>
              <a:rPr b="0" lang="en-US" sz="1200" spc="-1" strike="noStrike">
                <a:solidFill>
                  <a:srgbClr val="000000"/>
                </a:solidFill>
                <a:uFill>
                  <a:solidFill>
                    <a:srgbClr val="ffffff"/>
                  </a:solidFill>
                </a:uFill>
                <a:latin typeface="+mn-lt"/>
                <a:ea typeface="+mn-ea"/>
              </a:rPr>
              <a:t>Besides, banks having high debt rates or over-reliance on short-run funding. In extending the limitations statute for the financial crimes, CEO’s will be required to pay some fines levied on the companies.</a:t>
            </a:r>
            <a:endParaRPr b="0" lang="en-US" sz="2000" spc="-1" strike="noStrike">
              <a:solidFill>
                <a:srgbClr val="000000"/>
              </a:solidFill>
              <a:uFill>
                <a:solidFill>
                  <a:srgbClr val="ffffff"/>
                </a:solidFill>
              </a:uFill>
              <a:latin typeface="Arial"/>
            </a:endParaRPr>
          </a:p>
          <a:p>
            <a:pPr>
              <a:lnSpc>
                <a:spcPct val="100000"/>
              </a:lnSpc>
            </a:pPr>
            <a:endParaRPr b="0" lang="en-US" sz="2000" spc="-1" strike="noStrike">
              <a:solidFill>
                <a:srgbClr val="000000"/>
              </a:solidFill>
              <a:uFill>
                <a:solidFill>
                  <a:srgbClr val="ffffff"/>
                </a:solidFill>
              </a:uFill>
              <a:latin typeface="Arial"/>
            </a:endParaRPr>
          </a:p>
        </p:txBody>
      </p:sp>
      <p:sp>
        <p:nvSpPr>
          <p:cNvPr id="146" name="TextShape 2"/>
          <p:cNvSpPr txBox="1"/>
          <p:nvPr/>
        </p:nvSpPr>
        <p:spPr>
          <a:xfrm>
            <a:off x="3884760" y="8685360"/>
            <a:ext cx="2971440" cy="456840"/>
          </a:xfrm>
          <a:prstGeom prst="rect">
            <a:avLst/>
          </a:prstGeom>
          <a:noFill/>
          <a:ln>
            <a:noFill/>
          </a:ln>
        </p:spPr>
        <p:txBody>
          <a:bodyPr anchor="b"/>
          <a:p>
            <a:pPr algn="r">
              <a:lnSpc>
                <a:spcPct val="100000"/>
              </a:lnSpc>
            </a:pPr>
            <a:fld id="{99117B10-8984-4C60-8AFD-20B22D1CE9ED}"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body"/>
          </p:nvPr>
        </p:nvSpPr>
        <p:spPr>
          <a:xfrm>
            <a:off x="685800" y="4343400"/>
            <a:ext cx="5486040" cy="4114440"/>
          </a:xfrm>
          <a:prstGeom prst="rect">
            <a:avLst/>
          </a:prstGeom>
        </p:spPr>
        <p:txBody>
          <a:bodyPr/>
          <a:p>
            <a:endParaRPr b="0" lang="en-US" sz="2000" spc="-1" strike="noStrike">
              <a:solidFill>
                <a:srgbClr val="000000"/>
              </a:solidFill>
              <a:uFill>
                <a:solidFill>
                  <a:srgbClr val="ffffff"/>
                </a:solidFill>
              </a:uFill>
              <a:latin typeface="Arial"/>
            </a:endParaRPr>
          </a:p>
        </p:txBody>
      </p:sp>
      <p:sp>
        <p:nvSpPr>
          <p:cNvPr id="148" name="TextShape 2"/>
          <p:cNvSpPr txBox="1"/>
          <p:nvPr/>
        </p:nvSpPr>
        <p:spPr>
          <a:xfrm>
            <a:off x="3884760" y="8685360"/>
            <a:ext cx="2971440" cy="456840"/>
          </a:xfrm>
          <a:prstGeom prst="rect">
            <a:avLst/>
          </a:prstGeom>
          <a:noFill/>
          <a:ln>
            <a:noFill/>
          </a:ln>
        </p:spPr>
        <p:txBody>
          <a:bodyPr anchor="b"/>
          <a:p>
            <a:pPr algn="r">
              <a:lnSpc>
                <a:spcPct val="100000"/>
              </a:lnSpc>
            </a:pPr>
            <a:fld id="{244B3B95-0A52-43FD-A191-DDA8DFC0EBD9}"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body"/>
          </p:nvPr>
        </p:nvSpPr>
        <p:spPr>
          <a:xfrm>
            <a:off x="685800" y="4343400"/>
            <a:ext cx="5486040" cy="4114440"/>
          </a:xfrm>
          <a:prstGeom prst="rect">
            <a:avLst/>
          </a:prstGeom>
        </p:spPr>
        <p:txBody>
          <a:bodyPr/>
          <a:p>
            <a:endParaRPr b="0" lang="en-US" sz="2000" spc="-1" strike="noStrike">
              <a:solidFill>
                <a:srgbClr val="000000"/>
              </a:solidFill>
              <a:uFill>
                <a:solidFill>
                  <a:srgbClr val="ffffff"/>
                </a:solidFill>
              </a:uFill>
              <a:latin typeface="Arial"/>
            </a:endParaRPr>
          </a:p>
        </p:txBody>
      </p:sp>
      <p:sp>
        <p:nvSpPr>
          <p:cNvPr id="150" name="TextShape 2"/>
          <p:cNvSpPr txBox="1"/>
          <p:nvPr/>
        </p:nvSpPr>
        <p:spPr>
          <a:xfrm>
            <a:off x="3884760" y="8685360"/>
            <a:ext cx="2971440" cy="456840"/>
          </a:xfrm>
          <a:prstGeom prst="rect">
            <a:avLst/>
          </a:prstGeom>
          <a:noFill/>
          <a:ln>
            <a:noFill/>
          </a:ln>
        </p:spPr>
        <p:txBody>
          <a:bodyPr anchor="b"/>
          <a:p>
            <a:pPr algn="r">
              <a:lnSpc>
                <a:spcPct val="100000"/>
              </a:lnSpc>
            </a:pPr>
            <a:fld id="{8C724C54-C1A1-481E-8D4C-F83B902E699F}"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PlaceHolder 1"/>
          <p:cNvSpPr>
            <a:spLocks noGrp="1"/>
          </p:cNvSpPr>
          <p:nvPr>
            <p:ph type="body"/>
          </p:nvPr>
        </p:nvSpPr>
        <p:spPr>
          <a:xfrm>
            <a:off x="685800" y="4343400"/>
            <a:ext cx="5486040" cy="4114440"/>
          </a:xfrm>
          <a:prstGeom prst="rect">
            <a:avLst/>
          </a:prstGeom>
        </p:spPr>
        <p:txBody>
          <a:bodyPr/>
          <a:p>
            <a:endParaRPr b="0" lang="en-US" sz="2000" spc="-1" strike="noStrike">
              <a:solidFill>
                <a:srgbClr val="000000"/>
              </a:solidFill>
              <a:uFill>
                <a:solidFill>
                  <a:srgbClr val="ffffff"/>
                </a:solidFill>
              </a:uFill>
              <a:latin typeface="Arial"/>
            </a:endParaRPr>
          </a:p>
        </p:txBody>
      </p:sp>
      <p:sp>
        <p:nvSpPr>
          <p:cNvPr id="152" name="TextShape 2"/>
          <p:cNvSpPr txBox="1"/>
          <p:nvPr/>
        </p:nvSpPr>
        <p:spPr>
          <a:xfrm>
            <a:off x="3884760" y="8685360"/>
            <a:ext cx="2971440" cy="456840"/>
          </a:xfrm>
          <a:prstGeom prst="rect">
            <a:avLst/>
          </a:prstGeom>
          <a:noFill/>
          <a:ln>
            <a:noFill/>
          </a:ln>
        </p:spPr>
        <p:txBody>
          <a:bodyPr anchor="b"/>
          <a:p>
            <a:pPr algn="r">
              <a:lnSpc>
                <a:spcPct val="100000"/>
              </a:lnSpc>
            </a:pPr>
            <a:fld id="{60862FE5-8101-4BA5-A737-A02C5E8E4C90}"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PlaceHolder 1"/>
          <p:cNvSpPr>
            <a:spLocks noGrp="1"/>
          </p:cNvSpPr>
          <p:nvPr>
            <p:ph type="body"/>
          </p:nvPr>
        </p:nvSpPr>
        <p:spPr>
          <a:xfrm>
            <a:off x="685800" y="4343400"/>
            <a:ext cx="5486040" cy="4114440"/>
          </a:xfrm>
          <a:prstGeom prst="rect">
            <a:avLst/>
          </a:prstGeom>
        </p:spPr>
        <p:txBody>
          <a:bodyPr/>
          <a:p>
            <a:endParaRPr b="0" lang="en-US" sz="2000" spc="-1" strike="noStrike">
              <a:solidFill>
                <a:srgbClr val="000000"/>
              </a:solidFill>
              <a:uFill>
                <a:solidFill>
                  <a:srgbClr val="ffffff"/>
                </a:solidFill>
              </a:uFill>
              <a:latin typeface="Arial"/>
            </a:endParaRPr>
          </a:p>
        </p:txBody>
      </p:sp>
      <p:sp>
        <p:nvSpPr>
          <p:cNvPr id="154" name="TextShape 2"/>
          <p:cNvSpPr txBox="1"/>
          <p:nvPr/>
        </p:nvSpPr>
        <p:spPr>
          <a:xfrm>
            <a:off x="3884760" y="8685360"/>
            <a:ext cx="2971440" cy="456840"/>
          </a:xfrm>
          <a:prstGeom prst="rect">
            <a:avLst/>
          </a:prstGeom>
          <a:noFill/>
          <a:ln>
            <a:noFill/>
          </a:ln>
        </p:spPr>
        <p:txBody>
          <a:bodyPr anchor="b"/>
          <a:p>
            <a:pPr algn="r">
              <a:lnSpc>
                <a:spcPct val="100000"/>
              </a:lnSpc>
            </a:pPr>
            <a:fld id="{5BBBBFC2-D56D-484A-ABCD-D785E17C94BA}" type="slidenum">
              <a:rPr b="0" lang="en-US" sz="1200" spc="-1" strike="noStrike">
                <a:solidFill>
                  <a:srgbClr val="000000"/>
                </a:solidFill>
                <a:uFill>
                  <a:solidFill>
                    <a:srgbClr val="ffffff"/>
                  </a:solidFill>
                </a:uFill>
                <a:latin typeface="+mn-lt"/>
                <a:ea typeface="+mn-ea"/>
              </a:rPr>
              <a:t>&lt;number&gt;</a:t>
            </a:fld>
            <a:endParaRPr b="0" lang="en-US" sz="1400" spc="-1" strike="noStrike">
              <a:solidFill>
                <a:srgbClr val="000000"/>
              </a:solidFill>
              <a:uFill>
                <a:solidFill>
                  <a:srgbClr val="ffffff"/>
                </a:solidFill>
              </a:u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 Id="rId3" Type="http://schemas.openxmlformats.org/officeDocument/2006/relationships/image" Target="../media/image6.png"/>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8.png"/><Relationship Id="rId3" Type="http://schemas.openxmlformats.org/officeDocument/2006/relationships/image" Target="../media/image9.png"/>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7" name="PlaceHolder 2"/>
          <p:cNvSpPr>
            <a:spLocks noGrp="1"/>
          </p:cNvSpPr>
          <p:nvPr>
            <p:ph type="subTitle"/>
          </p:nvPr>
        </p:nvSpPr>
        <p:spPr>
          <a:xfrm>
            <a:off x="609480" y="1609560"/>
            <a:ext cx="9651600" cy="48459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9" name="PlaceHolder 2"/>
          <p:cNvSpPr>
            <a:spLocks noGrp="1"/>
          </p:cNvSpPr>
          <p:nvPr>
            <p:ph type="body"/>
          </p:nvPr>
        </p:nvSpPr>
        <p:spPr>
          <a:xfrm>
            <a:off x="609480" y="1609560"/>
            <a:ext cx="965160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0"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11" name="PlaceHolder 2"/>
          <p:cNvSpPr>
            <a:spLocks noGrp="1"/>
          </p:cNvSpPr>
          <p:nvPr>
            <p:ph type="body"/>
          </p:nvPr>
        </p:nvSpPr>
        <p:spPr>
          <a:xfrm>
            <a:off x="60948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2" name="PlaceHolder 3"/>
          <p:cNvSpPr>
            <a:spLocks noGrp="1"/>
          </p:cNvSpPr>
          <p:nvPr>
            <p:ph type="body"/>
          </p:nvPr>
        </p:nvSpPr>
        <p:spPr>
          <a:xfrm>
            <a:off x="555516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4" name="PlaceHolder 1"/>
          <p:cNvSpPr>
            <a:spLocks noGrp="1"/>
          </p:cNvSpPr>
          <p:nvPr>
            <p:ph type="subTitle"/>
          </p:nvPr>
        </p:nvSpPr>
        <p:spPr>
          <a:xfrm>
            <a:off x="609480" y="320040"/>
            <a:ext cx="9651600" cy="5297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16" name="PlaceHolder 2"/>
          <p:cNvSpPr>
            <a:spLocks noGrp="1"/>
          </p:cNvSpPr>
          <p:nvPr>
            <p:ph type="body"/>
          </p:nvPr>
        </p:nvSpPr>
        <p:spPr>
          <a:xfrm>
            <a:off x="60948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7" name="PlaceHolder 3"/>
          <p:cNvSpPr>
            <a:spLocks noGrp="1"/>
          </p:cNvSpPr>
          <p:nvPr>
            <p:ph type="body"/>
          </p:nvPr>
        </p:nvSpPr>
        <p:spPr>
          <a:xfrm>
            <a:off x="60948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8" name="PlaceHolder 4"/>
          <p:cNvSpPr>
            <a:spLocks noGrp="1"/>
          </p:cNvSpPr>
          <p:nvPr>
            <p:ph type="body"/>
          </p:nvPr>
        </p:nvSpPr>
        <p:spPr>
          <a:xfrm>
            <a:off x="555516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20" name="PlaceHolder 2"/>
          <p:cNvSpPr>
            <a:spLocks noGrp="1"/>
          </p:cNvSpPr>
          <p:nvPr>
            <p:ph type="body"/>
          </p:nvPr>
        </p:nvSpPr>
        <p:spPr>
          <a:xfrm>
            <a:off x="60948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21" name="PlaceHolder 3"/>
          <p:cNvSpPr>
            <a:spLocks noGrp="1"/>
          </p:cNvSpPr>
          <p:nvPr>
            <p:ph type="body"/>
          </p:nvPr>
        </p:nvSpPr>
        <p:spPr>
          <a:xfrm>
            <a:off x="555516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22" name="PlaceHolder 4"/>
          <p:cNvSpPr>
            <a:spLocks noGrp="1"/>
          </p:cNvSpPr>
          <p:nvPr>
            <p:ph type="body"/>
          </p:nvPr>
        </p:nvSpPr>
        <p:spPr>
          <a:xfrm>
            <a:off x="555516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24" name="PlaceHolder 2"/>
          <p:cNvSpPr>
            <a:spLocks noGrp="1"/>
          </p:cNvSpPr>
          <p:nvPr>
            <p:ph type="body"/>
          </p:nvPr>
        </p:nvSpPr>
        <p:spPr>
          <a:xfrm>
            <a:off x="60948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25" name="PlaceHolder 3"/>
          <p:cNvSpPr>
            <a:spLocks noGrp="1"/>
          </p:cNvSpPr>
          <p:nvPr>
            <p:ph type="body"/>
          </p:nvPr>
        </p:nvSpPr>
        <p:spPr>
          <a:xfrm>
            <a:off x="555516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26" name="PlaceHolder 4"/>
          <p:cNvSpPr>
            <a:spLocks noGrp="1"/>
          </p:cNvSpPr>
          <p:nvPr>
            <p:ph type="body"/>
          </p:nvPr>
        </p:nvSpPr>
        <p:spPr>
          <a:xfrm>
            <a:off x="609480" y="4140720"/>
            <a:ext cx="965160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28" name="PlaceHolder 2"/>
          <p:cNvSpPr>
            <a:spLocks noGrp="1"/>
          </p:cNvSpPr>
          <p:nvPr>
            <p:ph type="body"/>
          </p:nvPr>
        </p:nvSpPr>
        <p:spPr>
          <a:xfrm>
            <a:off x="609480" y="1609560"/>
            <a:ext cx="965160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29" name="PlaceHolder 3"/>
          <p:cNvSpPr>
            <a:spLocks noGrp="1"/>
          </p:cNvSpPr>
          <p:nvPr>
            <p:ph type="body"/>
          </p:nvPr>
        </p:nvSpPr>
        <p:spPr>
          <a:xfrm>
            <a:off x="609480" y="4140720"/>
            <a:ext cx="965160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31" name="PlaceHolder 2"/>
          <p:cNvSpPr>
            <a:spLocks noGrp="1"/>
          </p:cNvSpPr>
          <p:nvPr>
            <p:ph type="body"/>
          </p:nvPr>
        </p:nvSpPr>
        <p:spPr>
          <a:xfrm>
            <a:off x="60948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32" name="PlaceHolder 3"/>
          <p:cNvSpPr>
            <a:spLocks noGrp="1"/>
          </p:cNvSpPr>
          <p:nvPr>
            <p:ph type="body"/>
          </p:nvPr>
        </p:nvSpPr>
        <p:spPr>
          <a:xfrm>
            <a:off x="555516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33" name="PlaceHolder 4"/>
          <p:cNvSpPr>
            <a:spLocks noGrp="1"/>
          </p:cNvSpPr>
          <p:nvPr>
            <p:ph type="body"/>
          </p:nvPr>
        </p:nvSpPr>
        <p:spPr>
          <a:xfrm>
            <a:off x="555516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34" name="PlaceHolder 5"/>
          <p:cNvSpPr>
            <a:spLocks noGrp="1"/>
          </p:cNvSpPr>
          <p:nvPr>
            <p:ph type="body"/>
          </p:nvPr>
        </p:nvSpPr>
        <p:spPr>
          <a:xfrm>
            <a:off x="60948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36" name="PlaceHolder 2"/>
          <p:cNvSpPr>
            <a:spLocks noGrp="1"/>
          </p:cNvSpPr>
          <p:nvPr>
            <p:ph type="body"/>
          </p:nvPr>
        </p:nvSpPr>
        <p:spPr>
          <a:xfrm>
            <a:off x="609480" y="1609560"/>
            <a:ext cx="965160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37" name="PlaceHolder 3"/>
          <p:cNvSpPr>
            <a:spLocks noGrp="1"/>
          </p:cNvSpPr>
          <p:nvPr>
            <p:ph type="body"/>
          </p:nvPr>
        </p:nvSpPr>
        <p:spPr>
          <a:xfrm>
            <a:off x="609480" y="1609560"/>
            <a:ext cx="965160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pic>
        <p:nvPicPr>
          <p:cNvPr id="38" name="" descr=""/>
          <p:cNvPicPr/>
          <p:nvPr/>
        </p:nvPicPr>
        <p:blipFill>
          <a:blip r:embed="rId2"/>
          <a:stretch/>
        </p:blipFill>
        <p:spPr>
          <a:xfrm>
            <a:off x="2397960" y="1609200"/>
            <a:ext cx="6074280" cy="4845960"/>
          </a:xfrm>
          <a:prstGeom prst="rect">
            <a:avLst/>
          </a:prstGeom>
          <a:ln>
            <a:noFill/>
          </a:ln>
        </p:spPr>
      </p:pic>
      <p:pic>
        <p:nvPicPr>
          <p:cNvPr id="39" name="" descr=""/>
          <p:cNvPicPr/>
          <p:nvPr/>
        </p:nvPicPr>
        <p:blipFill>
          <a:blip r:embed="rId3"/>
          <a:stretch/>
        </p:blipFill>
        <p:spPr>
          <a:xfrm>
            <a:off x="2397960" y="1609200"/>
            <a:ext cx="6074280" cy="4845960"/>
          </a:xfrm>
          <a:prstGeom prst="rect">
            <a:avLst/>
          </a:prstGeom>
          <a:ln>
            <a:noFill/>
          </a:ln>
        </p:spPr>
      </p:pic>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47" name="PlaceHolder 2"/>
          <p:cNvSpPr>
            <a:spLocks noGrp="1"/>
          </p:cNvSpPr>
          <p:nvPr>
            <p:ph type="subTitle"/>
          </p:nvPr>
        </p:nvSpPr>
        <p:spPr>
          <a:xfrm>
            <a:off x="609480" y="1609560"/>
            <a:ext cx="9651600" cy="48459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49" name="PlaceHolder 2"/>
          <p:cNvSpPr>
            <a:spLocks noGrp="1"/>
          </p:cNvSpPr>
          <p:nvPr>
            <p:ph type="body"/>
          </p:nvPr>
        </p:nvSpPr>
        <p:spPr>
          <a:xfrm>
            <a:off x="609480" y="1609560"/>
            <a:ext cx="965160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51" name="PlaceHolder 2"/>
          <p:cNvSpPr>
            <a:spLocks noGrp="1"/>
          </p:cNvSpPr>
          <p:nvPr>
            <p:ph type="body"/>
          </p:nvPr>
        </p:nvSpPr>
        <p:spPr>
          <a:xfrm>
            <a:off x="60948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52" name="PlaceHolder 3"/>
          <p:cNvSpPr>
            <a:spLocks noGrp="1"/>
          </p:cNvSpPr>
          <p:nvPr>
            <p:ph type="body"/>
          </p:nvPr>
        </p:nvSpPr>
        <p:spPr>
          <a:xfrm>
            <a:off x="555516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609480" y="320040"/>
            <a:ext cx="9651600" cy="5297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56" name="PlaceHolder 2"/>
          <p:cNvSpPr>
            <a:spLocks noGrp="1"/>
          </p:cNvSpPr>
          <p:nvPr>
            <p:ph type="body"/>
          </p:nvPr>
        </p:nvSpPr>
        <p:spPr>
          <a:xfrm>
            <a:off x="60948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57" name="PlaceHolder 3"/>
          <p:cNvSpPr>
            <a:spLocks noGrp="1"/>
          </p:cNvSpPr>
          <p:nvPr>
            <p:ph type="body"/>
          </p:nvPr>
        </p:nvSpPr>
        <p:spPr>
          <a:xfrm>
            <a:off x="60948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58" name="PlaceHolder 4"/>
          <p:cNvSpPr>
            <a:spLocks noGrp="1"/>
          </p:cNvSpPr>
          <p:nvPr>
            <p:ph type="body"/>
          </p:nvPr>
        </p:nvSpPr>
        <p:spPr>
          <a:xfrm>
            <a:off x="555516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60" name="PlaceHolder 2"/>
          <p:cNvSpPr>
            <a:spLocks noGrp="1"/>
          </p:cNvSpPr>
          <p:nvPr>
            <p:ph type="body"/>
          </p:nvPr>
        </p:nvSpPr>
        <p:spPr>
          <a:xfrm>
            <a:off x="60948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61" name="PlaceHolder 3"/>
          <p:cNvSpPr>
            <a:spLocks noGrp="1"/>
          </p:cNvSpPr>
          <p:nvPr>
            <p:ph type="body"/>
          </p:nvPr>
        </p:nvSpPr>
        <p:spPr>
          <a:xfrm>
            <a:off x="555516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62" name="PlaceHolder 4"/>
          <p:cNvSpPr>
            <a:spLocks noGrp="1"/>
          </p:cNvSpPr>
          <p:nvPr>
            <p:ph type="body"/>
          </p:nvPr>
        </p:nvSpPr>
        <p:spPr>
          <a:xfrm>
            <a:off x="555516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64" name="PlaceHolder 2"/>
          <p:cNvSpPr>
            <a:spLocks noGrp="1"/>
          </p:cNvSpPr>
          <p:nvPr>
            <p:ph type="body"/>
          </p:nvPr>
        </p:nvSpPr>
        <p:spPr>
          <a:xfrm>
            <a:off x="60948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65" name="PlaceHolder 3"/>
          <p:cNvSpPr>
            <a:spLocks noGrp="1"/>
          </p:cNvSpPr>
          <p:nvPr>
            <p:ph type="body"/>
          </p:nvPr>
        </p:nvSpPr>
        <p:spPr>
          <a:xfrm>
            <a:off x="555516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66" name="PlaceHolder 4"/>
          <p:cNvSpPr>
            <a:spLocks noGrp="1"/>
          </p:cNvSpPr>
          <p:nvPr>
            <p:ph type="body"/>
          </p:nvPr>
        </p:nvSpPr>
        <p:spPr>
          <a:xfrm>
            <a:off x="609480" y="4140720"/>
            <a:ext cx="965160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68" name="PlaceHolder 2"/>
          <p:cNvSpPr>
            <a:spLocks noGrp="1"/>
          </p:cNvSpPr>
          <p:nvPr>
            <p:ph type="body"/>
          </p:nvPr>
        </p:nvSpPr>
        <p:spPr>
          <a:xfrm>
            <a:off x="609480" y="1609560"/>
            <a:ext cx="965160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69" name="PlaceHolder 3"/>
          <p:cNvSpPr>
            <a:spLocks noGrp="1"/>
          </p:cNvSpPr>
          <p:nvPr>
            <p:ph type="body"/>
          </p:nvPr>
        </p:nvSpPr>
        <p:spPr>
          <a:xfrm>
            <a:off x="609480" y="4140720"/>
            <a:ext cx="965160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71" name="PlaceHolder 2"/>
          <p:cNvSpPr>
            <a:spLocks noGrp="1"/>
          </p:cNvSpPr>
          <p:nvPr>
            <p:ph type="body"/>
          </p:nvPr>
        </p:nvSpPr>
        <p:spPr>
          <a:xfrm>
            <a:off x="60948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72" name="PlaceHolder 3"/>
          <p:cNvSpPr>
            <a:spLocks noGrp="1"/>
          </p:cNvSpPr>
          <p:nvPr>
            <p:ph type="body"/>
          </p:nvPr>
        </p:nvSpPr>
        <p:spPr>
          <a:xfrm>
            <a:off x="555516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73" name="PlaceHolder 4"/>
          <p:cNvSpPr>
            <a:spLocks noGrp="1"/>
          </p:cNvSpPr>
          <p:nvPr>
            <p:ph type="body"/>
          </p:nvPr>
        </p:nvSpPr>
        <p:spPr>
          <a:xfrm>
            <a:off x="555516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74" name="PlaceHolder 5"/>
          <p:cNvSpPr>
            <a:spLocks noGrp="1"/>
          </p:cNvSpPr>
          <p:nvPr>
            <p:ph type="body"/>
          </p:nvPr>
        </p:nvSpPr>
        <p:spPr>
          <a:xfrm>
            <a:off x="60948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76" name="PlaceHolder 2"/>
          <p:cNvSpPr>
            <a:spLocks noGrp="1"/>
          </p:cNvSpPr>
          <p:nvPr>
            <p:ph type="body"/>
          </p:nvPr>
        </p:nvSpPr>
        <p:spPr>
          <a:xfrm>
            <a:off x="609480" y="1609560"/>
            <a:ext cx="965160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77" name="PlaceHolder 3"/>
          <p:cNvSpPr>
            <a:spLocks noGrp="1"/>
          </p:cNvSpPr>
          <p:nvPr>
            <p:ph type="body"/>
          </p:nvPr>
        </p:nvSpPr>
        <p:spPr>
          <a:xfrm>
            <a:off x="609480" y="1609560"/>
            <a:ext cx="965160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pic>
        <p:nvPicPr>
          <p:cNvPr id="78" name="" descr=""/>
          <p:cNvPicPr/>
          <p:nvPr/>
        </p:nvPicPr>
        <p:blipFill>
          <a:blip r:embed="rId2"/>
          <a:stretch/>
        </p:blipFill>
        <p:spPr>
          <a:xfrm>
            <a:off x="2397960" y="1609200"/>
            <a:ext cx="6074280" cy="4845960"/>
          </a:xfrm>
          <a:prstGeom prst="rect">
            <a:avLst/>
          </a:prstGeom>
          <a:ln>
            <a:noFill/>
          </a:ln>
        </p:spPr>
      </p:pic>
      <p:pic>
        <p:nvPicPr>
          <p:cNvPr id="79" name="" descr=""/>
          <p:cNvPicPr/>
          <p:nvPr/>
        </p:nvPicPr>
        <p:blipFill>
          <a:blip r:embed="rId3"/>
          <a:stretch/>
        </p:blipFill>
        <p:spPr>
          <a:xfrm>
            <a:off x="2397960" y="1609200"/>
            <a:ext cx="6074280" cy="4845960"/>
          </a:xfrm>
          <a:prstGeom prst="rect">
            <a:avLst/>
          </a:prstGeom>
          <a:ln>
            <a:noFill/>
          </a:ln>
        </p:spPr>
      </p:pic>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87"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88" name="PlaceHolder 2"/>
          <p:cNvSpPr>
            <a:spLocks noGrp="1"/>
          </p:cNvSpPr>
          <p:nvPr>
            <p:ph type="subTitle"/>
          </p:nvPr>
        </p:nvSpPr>
        <p:spPr>
          <a:xfrm>
            <a:off x="609480" y="1609560"/>
            <a:ext cx="9651600" cy="48459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90" name="PlaceHolder 2"/>
          <p:cNvSpPr>
            <a:spLocks noGrp="1"/>
          </p:cNvSpPr>
          <p:nvPr>
            <p:ph type="body"/>
          </p:nvPr>
        </p:nvSpPr>
        <p:spPr>
          <a:xfrm>
            <a:off x="609480" y="1609560"/>
            <a:ext cx="965160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92" name="PlaceHolder 2"/>
          <p:cNvSpPr>
            <a:spLocks noGrp="1"/>
          </p:cNvSpPr>
          <p:nvPr>
            <p:ph type="body"/>
          </p:nvPr>
        </p:nvSpPr>
        <p:spPr>
          <a:xfrm>
            <a:off x="60948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93" name="PlaceHolder 3"/>
          <p:cNvSpPr>
            <a:spLocks noGrp="1"/>
          </p:cNvSpPr>
          <p:nvPr>
            <p:ph type="body"/>
          </p:nvPr>
        </p:nvSpPr>
        <p:spPr>
          <a:xfrm>
            <a:off x="555516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4"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95" name="PlaceHolder 1"/>
          <p:cNvSpPr>
            <a:spLocks noGrp="1"/>
          </p:cNvSpPr>
          <p:nvPr>
            <p:ph type="subTitle"/>
          </p:nvPr>
        </p:nvSpPr>
        <p:spPr>
          <a:xfrm>
            <a:off x="609480" y="320040"/>
            <a:ext cx="9651600" cy="52977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97" name="PlaceHolder 2"/>
          <p:cNvSpPr>
            <a:spLocks noGrp="1"/>
          </p:cNvSpPr>
          <p:nvPr>
            <p:ph type="body"/>
          </p:nvPr>
        </p:nvSpPr>
        <p:spPr>
          <a:xfrm>
            <a:off x="60948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98" name="PlaceHolder 3"/>
          <p:cNvSpPr>
            <a:spLocks noGrp="1"/>
          </p:cNvSpPr>
          <p:nvPr>
            <p:ph type="body"/>
          </p:nvPr>
        </p:nvSpPr>
        <p:spPr>
          <a:xfrm>
            <a:off x="60948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99" name="PlaceHolder 4"/>
          <p:cNvSpPr>
            <a:spLocks noGrp="1"/>
          </p:cNvSpPr>
          <p:nvPr>
            <p:ph type="body"/>
          </p:nvPr>
        </p:nvSpPr>
        <p:spPr>
          <a:xfrm>
            <a:off x="555516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0"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101" name="PlaceHolder 2"/>
          <p:cNvSpPr>
            <a:spLocks noGrp="1"/>
          </p:cNvSpPr>
          <p:nvPr>
            <p:ph type="body"/>
          </p:nvPr>
        </p:nvSpPr>
        <p:spPr>
          <a:xfrm>
            <a:off x="609480" y="1609560"/>
            <a:ext cx="470988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02" name="PlaceHolder 3"/>
          <p:cNvSpPr>
            <a:spLocks noGrp="1"/>
          </p:cNvSpPr>
          <p:nvPr>
            <p:ph type="body"/>
          </p:nvPr>
        </p:nvSpPr>
        <p:spPr>
          <a:xfrm>
            <a:off x="555516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03" name="PlaceHolder 4"/>
          <p:cNvSpPr>
            <a:spLocks noGrp="1"/>
          </p:cNvSpPr>
          <p:nvPr>
            <p:ph type="body"/>
          </p:nvPr>
        </p:nvSpPr>
        <p:spPr>
          <a:xfrm>
            <a:off x="555516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105" name="PlaceHolder 2"/>
          <p:cNvSpPr>
            <a:spLocks noGrp="1"/>
          </p:cNvSpPr>
          <p:nvPr>
            <p:ph type="body"/>
          </p:nvPr>
        </p:nvSpPr>
        <p:spPr>
          <a:xfrm>
            <a:off x="60948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06" name="PlaceHolder 3"/>
          <p:cNvSpPr>
            <a:spLocks noGrp="1"/>
          </p:cNvSpPr>
          <p:nvPr>
            <p:ph type="body"/>
          </p:nvPr>
        </p:nvSpPr>
        <p:spPr>
          <a:xfrm>
            <a:off x="555516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07" name="PlaceHolder 4"/>
          <p:cNvSpPr>
            <a:spLocks noGrp="1"/>
          </p:cNvSpPr>
          <p:nvPr>
            <p:ph type="body"/>
          </p:nvPr>
        </p:nvSpPr>
        <p:spPr>
          <a:xfrm>
            <a:off x="609480" y="4140720"/>
            <a:ext cx="965160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109" name="PlaceHolder 2"/>
          <p:cNvSpPr>
            <a:spLocks noGrp="1"/>
          </p:cNvSpPr>
          <p:nvPr>
            <p:ph type="body"/>
          </p:nvPr>
        </p:nvSpPr>
        <p:spPr>
          <a:xfrm>
            <a:off x="609480" y="1609560"/>
            <a:ext cx="965160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10" name="PlaceHolder 3"/>
          <p:cNvSpPr>
            <a:spLocks noGrp="1"/>
          </p:cNvSpPr>
          <p:nvPr>
            <p:ph type="body"/>
          </p:nvPr>
        </p:nvSpPr>
        <p:spPr>
          <a:xfrm>
            <a:off x="609480" y="4140720"/>
            <a:ext cx="965160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112" name="PlaceHolder 2"/>
          <p:cNvSpPr>
            <a:spLocks noGrp="1"/>
          </p:cNvSpPr>
          <p:nvPr>
            <p:ph type="body"/>
          </p:nvPr>
        </p:nvSpPr>
        <p:spPr>
          <a:xfrm>
            <a:off x="60948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13" name="PlaceHolder 3"/>
          <p:cNvSpPr>
            <a:spLocks noGrp="1"/>
          </p:cNvSpPr>
          <p:nvPr>
            <p:ph type="body"/>
          </p:nvPr>
        </p:nvSpPr>
        <p:spPr>
          <a:xfrm>
            <a:off x="5555160" y="160956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14" name="PlaceHolder 4"/>
          <p:cNvSpPr>
            <a:spLocks noGrp="1"/>
          </p:cNvSpPr>
          <p:nvPr>
            <p:ph type="body"/>
          </p:nvPr>
        </p:nvSpPr>
        <p:spPr>
          <a:xfrm>
            <a:off x="555516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15" name="PlaceHolder 5"/>
          <p:cNvSpPr>
            <a:spLocks noGrp="1"/>
          </p:cNvSpPr>
          <p:nvPr>
            <p:ph type="body"/>
          </p:nvPr>
        </p:nvSpPr>
        <p:spPr>
          <a:xfrm>
            <a:off x="609480" y="4140720"/>
            <a:ext cx="4709880" cy="231120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609480" y="320040"/>
            <a:ext cx="9651600" cy="1142640"/>
          </a:xfrm>
          <a:prstGeom prst="rect">
            <a:avLst/>
          </a:prstGeom>
        </p:spPr>
        <p:txBody>
          <a:bodyPr lIns="0" rIns="0" tIns="0" bIns="0" anchor="ctr"/>
          <a:p>
            <a:endParaRPr b="0" lang="en-US" sz="1800" spc="-1" strike="noStrike">
              <a:solidFill>
                <a:srgbClr val="000000"/>
              </a:solidFill>
              <a:uFill>
                <a:solidFill>
                  <a:srgbClr val="ffffff"/>
                </a:solidFill>
              </a:uFill>
              <a:latin typeface="Trebuchet MS"/>
            </a:endParaRPr>
          </a:p>
        </p:txBody>
      </p:sp>
      <p:sp>
        <p:nvSpPr>
          <p:cNvPr id="117" name="PlaceHolder 2"/>
          <p:cNvSpPr>
            <a:spLocks noGrp="1"/>
          </p:cNvSpPr>
          <p:nvPr>
            <p:ph type="body"/>
          </p:nvPr>
        </p:nvSpPr>
        <p:spPr>
          <a:xfrm>
            <a:off x="609480" y="1609560"/>
            <a:ext cx="965160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sp>
        <p:nvSpPr>
          <p:cNvPr id="118" name="PlaceHolder 3"/>
          <p:cNvSpPr>
            <a:spLocks noGrp="1"/>
          </p:cNvSpPr>
          <p:nvPr>
            <p:ph type="body"/>
          </p:nvPr>
        </p:nvSpPr>
        <p:spPr>
          <a:xfrm>
            <a:off x="609480" y="1609560"/>
            <a:ext cx="9651600" cy="4845960"/>
          </a:xfrm>
          <a:prstGeom prst="rect">
            <a:avLst/>
          </a:prstGeom>
        </p:spPr>
        <p:txBody>
          <a:bodyPr lIns="0" rIns="0" tIns="0" bIns="0"/>
          <a:p>
            <a:endParaRPr b="0" lang="en-US" sz="2600" spc="-1" strike="noStrike">
              <a:solidFill>
                <a:srgbClr val="000000"/>
              </a:solidFill>
              <a:uFill>
                <a:solidFill>
                  <a:srgbClr val="ffffff"/>
                </a:solidFill>
              </a:uFill>
              <a:latin typeface="Trebuchet MS"/>
            </a:endParaRPr>
          </a:p>
        </p:txBody>
      </p:sp>
      <p:pic>
        <p:nvPicPr>
          <p:cNvPr id="119" name="" descr=""/>
          <p:cNvPicPr/>
          <p:nvPr/>
        </p:nvPicPr>
        <p:blipFill>
          <a:blip r:embed="rId2"/>
          <a:stretch/>
        </p:blipFill>
        <p:spPr>
          <a:xfrm>
            <a:off x="2397960" y="1609200"/>
            <a:ext cx="6074280" cy="4845960"/>
          </a:xfrm>
          <a:prstGeom prst="rect">
            <a:avLst/>
          </a:prstGeom>
          <a:ln>
            <a:noFill/>
          </a:ln>
        </p:spPr>
      </p:pic>
      <p:pic>
        <p:nvPicPr>
          <p:cNvPr id="120" name="" descr=""/>
          <p:cNvPicPr/>
          <p:nvPr/>
        </p:nvPicPr>
        <p:blipFill>
          <a:blip r:embed="rId3"/>
          <a:stretch/>
        </p:blipFill>
        <p:spPr>
          <a:xfrm>
            <a:off x="2397960" y="1609200"/>
            <a:ext cx="6074280" cy="4845960"/>
          </a:xfrm>
          <a:prstGeom prst="rect">
            <a:avLst/>
          </a:prstGeom>
          <a:ln>
            <a:noFill/>
          </a:ln>
        </p:spPr>
      </p:pic>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4.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7.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p:cNvSpPr/>
          <p:nvPr/>
        </p:nvSpPr>
        <p:spPr>
          <a:xfrm flipH="1">
            <a:off x="10871280" y="0"/>
            <a:ext cx="1320480" cy="6857640"/>
          </a:xfrm>
          <a:prstGeom prst="rect">
            <a:avLst/>
          </a:prstGeom>
          <a:blipFill>
            <a:blip r:embed="rId2"/>
            <a:tile/>
          </a:blipFill>
          <a:ln>
            <a:noFill/>
          </a:ln>
          <a:effectLst>
            <a:innerShdw blurRad="63500" dir="10800000" dist="44450">
              <a:srgbClr val="000000">
                <a:alpha val="45000"/>
              </a:srgbClr>
            </a:innerShdw>
          </a:effectLst>
        </p:spPr>
        <p:style>
          <a:lnRef idx="3">
            <a:schemeClr val="lt1"/>
          </a:lnRef>
          <a:fillRef idx="1">
            <a:schemeClr val="accent1"/>
          </a:fillRef>
          <a:effectRef idx="1">
            <a:schemeClr val="accent1"/>
          </a:effectRef>
          <a:fontRef idx="minor"/>
        </p:style>
      </p:sp>
      <p:sp>
        <p:nvSpPr>
          <p:cNvPr id="1" name="PlaceHolder 2"/>
          <p:cNvSpPr>
            <a:spLocks noGrp="1"/>
          </p:cNvSpPr>
          <p:nvPr>
            <p:ph type="title"/>
          </p:nvPr>
        </p:nvSpPr>
        <p:spPr>
          <a:xfrm>
            <a:off x="609480" y="320040"/>
            <a:ext cx="9655560" cy="1142640"/>
          </a:xfrm>
          <a:prstGeom prst="rect">
            <a:avLst/>
          </a:prstGeom>
        </p:spPr>
        <p:txBody>
          <a:bodyPr lIns="45720" rIns="45720" tIns="0" bIns="0" anchor="b"/>
          <a:p>
            <a:pPr>
              <a:lnSpc>
                <a:spcPct val="100000"/>
              </a:lnSpc>
            </a:pPr>
            <a:r>
              <a:rPr b="1" lang="en-US" sz="3800" spc="-1" strike="noStrike" cap="all">
                <a:solidFill>
                  <a:srgbClr val="fef7f0"/>
                </a:solidFill>
                <a:uFill>
                  <a:solidFill>
                    <a:srgbClr val="ffffff"/>
                  </a:solidFill>
                </a:uFill>
                <a:latin typeface="Trebuchet MS"/>
              </a:rPr>
              <a:t>Click to edit Master title style</a:t>
            </a:r>
            <a:endParaRPr b="0" lang="en-US" sz="1800" spc="-1" strike="noStrike">
              <a:solidFill>
                <a:srgbClr val="000000"/>
              </a:solidFill>
              <a:uFill>
                <a:solidFill>
                  <a:srgbClr val="ffffff"/>
                </a:solidFill>
              </a:uFill>
              <a:latin typeface="Trebuchet MS"/>
            </a:endParaRPr>
          </a:p>
        </p:txBody>
      </p:sp>
      <p:sp>
        <p:nvSpPr>
          <p:cNvPr id="2" name="PlaceHolder 3"/>
          <p:cNvSpPr>
            <a:spLocks noGrp="1"/>
          </p:cNvSpPr>
          <p:nvPr>
            <p:ph type="dt"/>
          </p:nvPr>
        </p:nvSpPr>
        <p:spPr>
          <a:xfrm>
            <a:off x="5661360" y="6558120"/>
            <a:ext cx="2669760" cy="226440"/>
          </a:xfrm>
          <a:prstGeom prst="rect">
            <a:avLst/>
          </a:prstGeom>
        </p:spPr>
        <p:txBody>
          <a:bodyPr lIns="90000" rIns="90000" tIns="0" bIns="0" anchor="b"/>
          <a:p>
            <a:pPr>
              <a:lnSpc>
                <a:spcPct val="100000"/>
              </a:lnSpc>
            </a:pPr>
            <a:r>
              <a:rPr b="0" lang="en-US" sz="1000" spc="-1" strike="noStrike">
                <a:solidFill>
                  <a:srgbClr val="b13f9a"/>
                </a:solidFill>
                <a:uFill>
                  <a:solidFill>
                    <a:srgbClr val="ffffff"/>
                  </a:solidFill>
                </a:uFill>
                <a:latin typeface="Trebuchet MS"/>
              </a:rPr>
              <a:t>12/2/17</a:t>
            </a:r>
            <a:endParaRPr b="0" lang="en-US" sz="1400" spc="-1" strike="noStrike">
              <a:solidFill>
                <a:srgbClr val="000000"/>
              </a:solidFill>
              <a:uFill>
                <a:solidFill>
                  <a:srgbClr val="ffffff"/>
                </a:solidFill>
              </a:uFill>
              <a:latin typeface="Times New Roman"/>
            </a:endParaRPr>
          </a:p>
        </p:txBody>
      </p:sp>
      <p:sp>
        <p:nvSpPr>
          <p:cNvPr id="3" name="PlaceHolder 4"/>
          <p:cNvSpPr>
            <a:spLocks noGrp="1"/>
          </p:cNvSpPr>
          <p:nvPr>
            <p:ph type="ftr"/>
          </p:nvPr>
        </p:nvSpPr>
        <p:spPr>
          <a:xfrm>
            <a:off x="609480" y="6558120"/>
            <a:ext cx="4876560" cy="228240"/>
          </a:xfrm>
          <a:prstGeom prst="rect">
            <a:avLst/>
          </a:prstGeom>
        </p:spPr>
        <p:txBody>
          <a:bodyPr lIns="90000" rIns="90000" tIns="0" bIns="0" anchor="b"/>
          <a:p>
            <a:endParaRPr b="0" lang="en-US" sz="2400" spc="-1" strike="noStrike">
              <a:solidFill>
                <a:srgbClr val="000000"/>
              </a:solidFill>
              <a:uFill>
                <a:solidFill>
                  <a:srgbClr val="ffffff"/>
                </a:solidFill>
              </a:uFill>
              <a:latin typeface="Times New Roman"/>
            </a:endParaRPr>
          </a:p>
        </p:txBody>
      </p:sp>
      <p:sp>
        <p:nvSpPr>
          <p:cNvPr id="4" name="PlaceHolder 5"/>
          <p:cNvSpPr>
            <a:spLocks noGrp="1"/>
          </p:cNvSpPr>
          <p:nvPr>
            <p:ph type="sldNum"/>
          </p:nvPr>
        </p:nvSpPr>
        <p:spPr>
          <a:xfrm>
            <a:off x="8335440" y="6556320"/>
            <a:ext cx="784080" cy="228240"/>
          </a:xfrm>
          <a:prstGeom prst="rect">
            <a:avLst/>
          </a:prstGeom>
        </p:spPr>
        <p:txBody>
          <a:bodyPr lIns="0" rIns="0" tIns="0" bIns="0" anchor="b"/>
          <a:p>
            <a:pPr algn="r">
              <a:lnSpc>
                <a:spcPct val="100000"/>
              </a:lnSpc>
            </a:pPr>
            <a:fld id="{3AF70DEE-91AA-44F9-98AE-E492460314C9}" type="slidenum">
              <a:rPr b="0" lang="en-US" sz="1100" spc="-1" strike="noStrike">
                <a:solidFill>
                  <a:srgbClr val="b13f9a"/>
                </a:solidFill>
                <a:uFill>
                  <a:solidFill>
                    <a:srgbClr val="ffffff"/>
                  </a:solidFill>
                </a:uFill>
                <a:latin typeface="Trebuchet MS"/>
              </a:rPr>
              <a:t>&lt;number&gt;</a:t>
            </a:fld>
            <a:endParaRPr b="0" lang="en-US" sz="1400" spc="-1" strike="noStrike">
              <a:solidFill>
                <a:srgbClr val="000000"/>
              </a:solidFill>
              <a:uFill>
                <a:solidFill>
                  <a:srgbClr val="ffffff"/>
                </a:solidFill>
              </a:uFill>
              <a:latin typeface="Times New Roman"/>
            </a:endParaRPr>
          </a:p>
        </p:txBody>
      </p:sp>
      <p:sp>
        <p:nvSpPr>
          <p:cNvPr id="5" name="PlaceHolder 6"/>
          <p:cNvSpPr>
            <a:spLocks noGrp="1"/>
          </p:cNvSpPr>
          <p:nvPr>
            <p:ph type="body"/>
          </p:nvPr>
        </p:nvSpPr>
        <p:spPr>
          <a:xfrm>
            <a:off x="609480" y="1604520"/>
            <a:ext cx="10972440" cy="3977280"/>
          </a:xfrm>
          <a:prstGeom prst="rect">
            <a:avLst/>
          </a:prstGeom>
        </p:spPr>
        <p:txBody>
          <a:bodyPr lIns="0" rIns="0" tIns="0" bIns="0"/>
          <a:p>
            <a:pPr marL="432000" indent="-324000">
              <a:buClr>
                <a:srgbClr val="000000"/>
              </a:buClr>
              <a:buSzPct val="45000"/>
              <a:buFont typeface="Wingdings" charset="2"/>
              <a:buChar char=""/>
            </a:pPr>
            <a:r>
              <a:rPr b="0" lang="en-US" sz="2600" spc="-1" strike="noStrike">
                <a:solidFill>
                  <a:srgbClr val="000000"/>
                </a:solidFill>
                <a:uFill>
                  <a:solidFill>
                    <a:srgbClr val="ffffff"/>
                  </a:solidFill>
                </a:uFill>
                <a:latin typeface="Trebuchet MS"/>
              </a:rPr>
              <a:t>Click to edit the outline text format</a:t>
            </a:r>
            <a:endParaRPr b="0" lang="en-US" sz="2600" spc="-1" strike="noStrike">
              <a:solidFill>
                <a:srgbClr val="000000"/>
              </a:solidFill>
              <a:uFill>
                <a:solidFill>
                  <a:srgbClr val="ffffff"/>
                </a:solidFill>
              </a:uFill>
              <a:latin typeface="Trebuchet MS"/>
            </a:endParaRPr>
          </a:p>
          <a:p>
            <a:pPr lvl="1" marL="864000" indent="-324000">
              <a:buClr>
                <a:srgbClr val="000000"/>
              </a:buClr>
              <a:buSzPct val="75000"/>
              <a:buFont typeface="Symbol" charset="2"/>
              <a:buChar char=""/>
            </a:pPr>
            <a:r>
              <a:rPr b="0" lang="en-US" sz="2000" spc="-1" strike="noStrike">
                <a:solidFill>
                  <a:srgbClr val="000000"/>
                </a:solidFill>
                <a:uFill>
                  <a:solidFill>
                    <a:srgbClr val="ffffff"/>
                  </a:solidFill>
                </a:uFill>
                <a:latin typeface="Trebuchet MS"/>
              </a:rPr>
              <a:t>Second Outline Level</a:t>
            </a:r>
            <a:endParaRPr b="0" lang="en-US" sz="2000" spc="-1" strike="noStrike">
              <a:solidFill>
                <a:srgbClr val="000000"/>
              </a:solidFill>
              <a:uFill>
                <a:solidFill>
                  <a:srgbClr val="ffffff"/>
                </a:solidFill>
              </a:uFill>
              <a:latin typeface="Trebuchet MS"/>
            </a:endParaRPr>
          </a:p>
          <a:p>
            <a:pPr lvl="2" marL="1296000" indent="-288000">
              <a:buClr>
                <a:srgbClr val="000000"/>
              </a:buClr>
              <a:buSzPct val="45000"/>
              <a:buFont typeface="Wingdings" charset="2"/>
              <a:buChar char=""/>
            </a:pPr>
            <a:r>
              <a:rPr b="0" lang="en-US" sz="2000" spc="-1" strike="noStrike">
                <a:solidFill>
                  <a:srgbClr val="6f6f6f"/>
                </a:solidFill>
                <a:uFill>
                  <a:solidFill>
                    <a:srgbClr val="ffffff"/>
                  </a:solidFill>
                </a:uFill>
                <a:latin typeface="Trebuchet MS"/>
              </a:rPr>
              <a:t>Third Outline Level</a:t>
            </a:r>
            <a:endParaRPr b="0" lang="en-US" sz="2000" spc="-1" strike="noStrike">
              <a:solidFill>
                <a:srgbClr val="6f6f6f"/>
              </a:solidFill>
              <a:uFill>
                <a:solidFill>
                  <a:srgbClr val="ffffff"/>
                </a:solidFill>
              </a:uFill>
              <a:latin typeface="Trebuchet MS"/>
            </a:endParaRPr>
          </a:p>
          <a:p>
            <a:pPr lvl="3" marL="1728000" indent="-216000">
              <a:buClr>
                <a:srgbClr val="000000"/>
              </a:buClr>
              <a:buSzPct val="75000"/>
              <a:buFont typeface="Symbol" charset="2"/>
              <a:buChar char=""/>
            </a:pPr>
            <a:r>
              <a:rPr b="0" lang="en-US" sz="1800" spc="-1" strike="noStrike">
                <a:solidFill>
                  <a:srgbClr val="000000"/>
                </a:solidFill>
                <a:uFill>
                  <a:solidFill>
                    <a:srgbClr val="ffffff"/>
                  </a:solidFill>
                </a:uFill>
                <a:latin typeface="Trebuchet MS"/>
              </a:rPr>
              <a:t>Fourth Outline Level</a:t>
            </a:r>
            <a:endParaRPr b="0" lang="en-US" sz="1800" spc="-1" strike="noStrike">
              <a:solidFill>
                <a:srgbClr val="000000"/>
              </a:solidFill>
              <a:uFill>
                <a:solidFill>
                  <a:srgbClr val="ffffff"/>
                </a:solidFill>
              </a:uFill>
              <a:latin typeface="Trebuchet MS"/>
            </a:endParaRPr>
          </a:p>
          <a:p>
            <a:pPr lvl="4" marL="2160000" indent="-216000">
              <a:buClr>
                <a:srgbClr val="000000"/>
              </a:buClr>
              <a:buSzPct val="45000"/>
              <a:buFont typeface="Wingdings" charset="2"/>
              <a:buChar char=""/>
            </a:pPr>
            <a:r>
              <a:rPr b="0" lang="en-US" sz="2000" spc="-1" strike="noStrike">
                <a:solidFill>
                  <a:srgbClr val="000000"/>
                </a:solidFill>
                <a:uFill>
                  <a:solidFill>
                    <a:srgbClr val="ffffff"/>
                  </a:solidFill>
                </a:uFill>
                <a:latin typeface="Trebuchet MS"/>
              </a:rPr>
              <a:t>Fifth Outline Level</a:t>
            </a:r>
            <a:endParaRPr b="0" lang="en-US" sz="2000" spc="-1" strike="noStrike">
              <a:solidFill>
                <a:srgbClr val="000000"/>
              </a:solidFill>
              <a:uFill>
                <a:solidFill>
                  <a:srgbClr val="ffffff"/>
                </a:solidFill>
              </a:uFill>
              <a:latin typeface="Trebuchet MS"/>
            </a:endParaRPr>
          </a:p>
          <a:p>
            <a:pPr lvl="5" marL="2592000" indent="-216000">
              <a:buClr>
                <a:srgbClr val="000000"/>
              </a:buClr>
              <a:buSzPct val="45000"/>
              <a:buFont typeface="Wingdings" charset="2"/>
              <a:buChar char=""/>
            </a:pPr>
            <a:r>
              <a:rPr b="0" lang="en-US" sz="2000" spc="-1" strike="noStrike">
                <a:solidFill>
                  <a:srgbClr val="000000"/>
                </a:solidFill>
                <a:uFill>
                  <a:solidFill>
                    <a:srgbClr val="ffffff"/>
                  </a:solidFill>
                </a:uFill>
                <a:latin typeface="Trebuchet MS"/>
              </a:rPr>
              <a:t>Sixth Outline Level</a:t>
            </a:r>
            <a:endParaRPr b="0" lang="en-US" sz="2000" spc="-1" strike="noStrike">
              <a:solidFill>
                <a:srgbClr val="000000"/>
              </a:solidFill>
              <a:uFill>
                <a:solidFill>
                  <a:srgbClr val="ffffff"/>
                </a:solidFill>
              </a:uFill>
              <a:latin typeface="Trebuchet MS"/>
            </a:endParaRPr>
          </a:p>
          <a:p>
            <a:pPr lvl="6" marL="3024000" indent="-216000">
              <a:buClr>
                <a:srgbClr val="000000"/>
              </a:buClr>
              <a:buSzPct val="45000"/>
              <a:buFont typeface="Wingdings" charset="2"/>
              <a:buChar char=""/>
            </a:pPr>
            <a:r>
              <a:rPr b="0" lang="en-US" sz="2000" spc="-1" strike="noStrike">
                <a:solidFill>
                  <a:srgbClr val="000000"/>
                </a:solidFill>
                <a:uFill>
                  <a:solidFill>
                    <a:srgbClr val="ffffff"/>
                  </a:solidFill>
                </a:uFill>
                <a:latin typeface="Trebuchet MS"/>
              </a:rPr>
              <a:t>Seventh Outline Level</a:t>
            </a:r>
            <a:endParaRPr b="0" lang="en-US" sz="2000" spc="-1" strike="noStrike">
              <a:solidFill>
                <a:srgbClr val="000000"/>
              </a:solidFill>
              <a:uFill>
                <a:solidFill>
                  <a:srgbClr val="ffffff"/>
                </a:solidFill>
              </a:uFill>
              <a:latin typeface="Trebuchet MS"/>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0" name="CustomShape 1"/>
          <p:cNvSpPr/>
          <p:nvPr/>
        </p:nvSpPr>
        <p:spPr>
          <a:xfrm flipH="1">
            <a:off x="10871280" y="0"/>
            <a:ext cx="1320480" cy="6857640"/>
          </a:xfrm>
          <a:prstGeom prst="rect">
            <a:avLst/>
          </a:prstGeom>
          <a:blipFill>
            <a:blip r:embed="rId2"/>
            <a:tile/>
          </a:blipFill>
          <a:ln>
            <a:noFill/>
          </a:ln>
          <a:effectLst>
            <a:innerShdw blurRad="63500" dir="10800000" dist="44450">
              <a:srgbClr val="000000">
                <a:alpha val="45000"/>
              </a:srgbClr>
            </a:innerShdw>
          </a:effectLst>
        </p:spPr>
        <p:style>
          <a:lnRef idx="3">
            <a:schemeClr val="lt1"/>
          </a:lnRef>
          <a:fillRef idx="1">
            <a:schemeClr val="accent1"/>
          </a:fillRef>
          <a:effectRef idx="1">
            <a:schemeClr val="accent1"/>
          </a:effectRef>
          <a:fontRef idx="minor"/>
        </p:style>
      </p:sp>
      <p:sp>
        <p:nvSpPr>
          <p:cNvPr id="41" name="PlaceHolder 2"/>
          <p:cNvSpPr>
            <a:spLocks noGrp="1"/>
          </p:cNvSpPr>
          <p:nvPr>
            <p:ph type="title"/>
          </p:nvPr>
        </p:nvSpPr>
        <p:spPr>
          <a:xfrm>
            <a:off x="609480" y="320040"/>
            <a:ext cx="9651600" cy="1142640"/>
          </a:xfrm>
          <a:prstGeom prst="rect">
            <a:avLst/>
          </a:prstGeom>
        </p:spPr>
        <p:txBody>
          <a:bodyPr lIns="45720" rIns="45720" tIns="0" bIns="0" anchor="b"/>
          <a:p>
            <a:pPr>
              <a:lnSpc>
                <a:spcPct val="100000"/>
              </a:lnSpc>
            </a:pPr>
            <a:r>
              <a:rPr b="1" lang="en-US" sz="3800" spc="-1" strike="noStrike" cap="all">
                <a:solidFill>
                  <a:srgbClr val="fef7f0"/>
                </a:solidFill>
                <a:uFill>
                  <a:solidFill>
                    <a:srgbClr val="ffffff"/>
                  </a:solidFill>
                </a:uFill>
                <a:latin typeface="Trebuchet MS"/>
              </a:rPr>
              <a:t>Click to edit Master title style</a:t>
            </a:r>
            <a:endParaRPr b="0" lang="en-US" sz="1800" spc="-1" strike="noStrike">
              <a:solidFill>
                <a:srgbClr val="000000"/>
              </a:solidFill>
              <a:uFill>
                <a:solidFill>
                  <a:srgbClr val="ffffff"/>
                </a:solidFill>
              </a:uFill>
              <a:latin typeface="Trebuchet MS"/>
            </a:endParaRPr>
          </a:p>
        </p:txBody>
      </p:sp>
      <p:sp>
        <p:nvSpPr>
          <p:cNvPr id="42" name="PlaceHolder 3"/>
          <p:cNvSpPr>
            <a:spLocks noGrp="1"/>
          </p:cNvSpPr>
          <p:nvPr>
            <p:ph type="body"/>
          </p:nvPr>
        </p:nvSpPr>
        <p:spPr>
          <a:xfrm>
            <a:off x="609480" y="1609560"/>
            <a:ext cx="9651600" cy="4845960"/>
          </a:xfrm>
          <a:prstGeom prst="rect">
            <a:avLst/>
          </a:prstGeom>
        </p:spPr>
        <p:txBody>
          <a:bodyPr lIns="90000" rIns="90000" tIns="45000" bIns="45000"/>
          <a:p>
            <a:pPr marL="432000" indent="-324000">
              <a:buClr>
                <a:srgbClr val="000000"/>
              </a:buClr>
              <a:buSzPct val="45000"/>
              <a:buFont typeface="Wingdings" charset="2"/>
              <a:buChar char=""/>
            </a:pPr>
            <a:r>
              <a:rPr b="0" lang="en-US" sz="2600" spc="-1" strike="noStrike">
                <a:solidFill>
                  <a:srgbClr val="000000"/>
                </a:solidFill>
                <a:uFill>
                  <a:solidFill>
                    <a:srgbClr val="ffffff"/>
                  </a:solidFill>
                </a:uFill>
                <a:latin typeface="Trebuchet MS"/>
              </a:rPr>
              <a:t>Click to edit the outline text format</a:t>
            </a:r>
            <a:endParaRPr b="0" lang="en-US" sz="2600" spc="-1" strike="noStrike">
              <a:solidFill>
                <a:srgbClr val="000000"/>
              </a:solidFill>
              <a:uFill>
                <a:solidFill>
                  <a:srgbClr val="ffffff"/>
                </a:solidFill>
              </a:uFill>
              <a:latin typeface="Trebuchet MS"/>
            </a:endParaRPr>
          </a:p>
          <a:p>
            <a:pPr lvl="1" marL="864000" indent="-324000">
              <a:buClr>
                <a:srgbClr val="000000"/>
              </a:buClr>
              <a:buSzPct val="75000"/>
              <a:buFont typeface="Symbol" charset="2"/>
              <a:buChar char=""/>
            </a:pPr>
            <a:r>
              <a:rPr b="0" lang="en-US" sz="2600" spc="-1" strike="noStrike">
                <a:solidFill>
                  <a:srgbClr val="000000"/>
                </a:solidFill>
                <a:uFill>
                  <a:solidFill>
                    <a:srgbClr val="ffffff"/>
                  </a:solidFill>
                </a:uFill>
                <a:latin typeface="Trebuchet MS"/>
              </a:rPr>
              <a:t>Second Outline Level</a:t>
            </a:r>
            <a:endParaRPr b="0" lang="en-US" sz="2600" spc="-1" strike="noStrike">
              <a:solidFill>
                <a:srgbClr val="000000"/>
              </a:solidFill>
              <a:uFill>
                <a:solidFill>
                  <a:srgbClr val="ffffff"/>
                </a:solidFill>
              </a:uFill>
              <a:latin typeface="Trebuchet MS"/>
            </a:endParaRPr>
          </a:p>
          <a:p>
            <a:pPr lvl="2" marL="1296000" indent="-288000">
              <a:buClr>
                <a:srgbClr val="000000"/>
              </a:buClr>
              <a:buSzPct val="45000"/>
              <a:buFont typeface="Wingdings" charset="2"/>
              <a:buChar char=""/>
            </a:pPr>
            <a:r>
              <a:rPr b="0" lang="en-US" sz="2600" spc="-1" strike="noStrike">
                <a:solidFill>
                  <a:srgbClr val="000000"/>
                </a:solidFill>
                <a:uFill>
                  <a:solidFill>
                    <a:srgbClr val="ffffff"/>
                  </a:solidFill>
                </a:uFill>
                <a:latin typeface="Trebuchet MS"/>
              </a:rPr>
              <a:t>Third Outline Level</a:t>
            </a:r>
            <a:endParaRPr b="0" lang="en-US" sz="2600" spc="-1" strike="noStrike">
              <a:solidFill>
                <a:srgbClr val="6f6f6f"/>
              </a:solidFill>
              <a:uFill>
                <a:solidFill>
                  <a:srgbClr val="ffffff"/>
                </a:solidFill>
              </a:uFill>
              <a:latin typeface="Trebuchet MS"/>
            </a:endParaRPr>
          </a:p>
          <a:p>
            <a:pPr lvl="3" marL="1728000" indent="-216000">
              <a:buClr>
                <a:srgbClr val="000000"/>
              </a:buClr>
              <a:buSzPct val="75000"/>
              <a:buFont typeface="Symbol" charset="2"/>
              <a:buChar char=""/>
            </a:pPr>
            <a:r>
              <a:rPr b="0" lang="en-US" sz="2600" spc="-1" strike="noStrike">
                <a:solidFill>
                  <a:srgbClr val="000000"/>
                </a:solidFill>
                <a:uFill>
                  <a:solidFill>
                    <a:srgbClr val="ffffff"/>
                  </a:solidFill>
                </a:uFill>
                <a:latin typeface="Trebuchet MS"/>
              </a:rPr>
              <a:t>Fourth Outline Level</a:t>
            </a:r>
            <a:endParaRPr b="0" lang="en-US" sz="2600" spc="-1" strike="noStrike">
              <a:solidFill>
                <a:srgbClr val="000000"/>
              </a:solidFill>
              <a:uFill>
                <a:solidFill>
                  <a:srgbClr val="ffffff"/>
                </a:solidFill>
              </a:uFill>
              <a:latin typeface="Trebuchet MS"/>
            </a:endParaRPr>
          </a:p>
          <a:p>
            <a:pPr lvl="4" marL="2160000" indent="-216000">
              <a:buClr>
                <a:srgbClr val="000000"/>
              </a:buClr>
              <a:buSzPct val="45000"/>
              <a:buFont typeface="Wingdings" charset="2"/>
              <a:buChar char=""/>
            </a:pPr>
            <a:r>
              <a:rPr b="0" lang="en-US" sz="2600" spc="-1" strike="noStrike">
                <a:solidFill>
                  <a:srgbClr val="000000"/>
                </a:solidFill>
                <a:uFill>
                  <a:solidFill>
                    <a:srgbClr val="ffffff"/>
                  </a:solidFill>
                </a:uFill>
                <a:latin typeface="Trebuchet MS"/>
              </a:rPr>
              <a:t>Fifth Outline Level</a:t>
            </a:r>
            <a:endParaRPr b="0" lang="en-US" sz="2600" spc="-1" strike="noStrike">
              <a:solidFill>
                <a:srgbClr val="000000"/>
              </a:solidFill>
              <a:uFill>
                <a:solidFill>
                  <a:srgbClr val="ffffff"/>
                </a:solidFill>
              </a:uFill>
              <a:latin typeface="Trebuchet MS"/>
            </a:endParaRPr>
          </a:p>
          <a:p>
            <a:pPr lvl="5" marL="2592000" indent="-216000">
              <a:buClr>
                <a:srgbClr val="000000"/>
              </a:buClr>
              <a:buSzPct val="45000"/>
              <a:buFont typeface="Wingdings" charset="2"/>
              <a:buChar char=""/>
            </a:pPr>
            <a:r>
              <a:rPr b="0" lang="en-US" sz="2600" spc="-1" strike="noStrike">
                <a:solidFill>
                  <a:srgbClr val="000000"/>
                </a:solidFill>
                <a:uFill>
                  <a:solidFill>
                    <a:srgbClr val="ffffff"/>
                  </a:solidFill>
                </a:uFill>
                <a:latin typeface="Trebuchet MS"/>
              </a:rPr>
              <a:t>Sixth Outline Level</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Seventh Outline LevelClick to edit Master text styles</a:t>
            </a:r>
            <a:endParaRPr b="0" lang="en-US" sz="2600" spc="-1" strike="noStrike">
              <a:solidFill>
                <a:srgbClr val="000000"/>
              </a:solidFill>
              <a:uFill>
                <a:solidFill>
                  <a:srgbClr val="ffffff"/>
                </a:solidFill>
              </a:uFill>
              <a:latin typeface="Trebuchet MS"/>
            </a:endParaRPr>
          </a:p>
          <a:p>
            <a:pPr lvl="1" marL="521280" indent="-228240">
              <a:lnSpc>
                <a:spcPct val="100000"/>
              </a:lnSpc>
              <a:buClr>
                <a:srgbClr val="f9b639"/>
              </a:buClr>
              <a:buSzPct val="80000"/>
              <a:buFont typeface="Wingdings 2" charset="2"/>
              <a:buChar char=""/>
            </a:pPr>
            <a:r>
              <a:rPr b="0" lang="en-US" sz="2300" spc="-1" strike="noStrike">
                <a:solidFill>
                  <a:srgbClr val="6f6f6f"/>
                </a:solidFill>
                <a:uFill>
                  <a:solidFill>
                    <a:srgbClr val="ffffff"/>
                  </a:solidFill>
                </a:uFill>
                <a:latin typeface="Trebuchet MS"/>
              </a:rPr>
              <a:t>Second level</a:t>
            </a:r>
            <a:endParaRPr b="0" lang="en-US" sz="2600" spc="-1" strike="noStrike">
              <a:solidFill>
                <a:srgbClr val="000000"/>
              </a:solidFill>
              <a:uFill>
                <a:solidFill>
                  <a:srgbClr val="ffffff"/>
                </a:solidFill>
              </a:uFill>
              <a:latin typeface="Trebuchet MS"/>
            </a:endParaRPr>
          </a:p>
          <a:p>
            <a:pPr lvl="2" marL="758880" indent="-228240">
              <a:lnSpc>
                <a:spcPct val="100000"/>
              </a:lnSpc>
              <a:buClr>
                <a:srgbClr val="f9b639"/>
              </a:buClr>
              <a:buSzPct val="60000"/>
              <a:buFont typeface="Wingdings" charset="2"/>
              <a:buChar char=""/>
            </a:pPr>
            <a:r>
              <a:rPr b="0" lang="en-US" sz="2000" spc="-1" strike="noStrike">
                <a:solidFill>
                  <a:srgbClr val="000000"/>
                </a:solidFill>
                <a:uFill>
                  <a:solidFill>
                    <a:srgbClr val="ffffff"/>
                  </a:solidFill>
                </a:uFill>
                <a:latin typeface="Trebuchet MS"/>
              </a:rPr>
              <a:t>Third level</a:t>
            </a:r>
            <a:endParaRPr b="0" lang="en-US" sz="2600" spc="-1" strike="noStrike">
              <a:solidFill>
                <a:srgbClr val="6f6f6f"/>
              </a:solidFill>
              <a:uFill>
                <a:solidFill>
                  <a:srgbClr val="ffffff"/>
                </a:solidFill>
              </a:uFill>
              <a:latin typeface="Trebuchet MS"/>
            </a:endParaRPr>
          </a:p>
          <a:p>
            <a:pPr lvl="3" marL="1005840" indent="-228240">
              <a:lnSpc>
                <a:spcPct val="100000"/>
              </a:lnSpc>
              <a:buClr>
                <a:srgbClr val="f9b639"/>
              </a:buClr>
              <a:buSzPct val="80000"/>
              <a:buFont typeface="Wingdings 2" charset="2"/>
              <a:buChar char=""/>
            </a:pPr>
            <a:r>
              <a:rPr b="0" lang="en-US" sz="2000" spc="-1" strike="noStrike">
                <a:solidFill>
                  <a:srgbClr val="6f6f6f"/>
                </a:solidFill>
                <a:uFill>
                  <a:solidFill>
                    <a:srgbClr val="ffffff"/>
                  </a:solidFill>
                </a:uFill>
                <a:latin typeface="Trebuchet MS"/>
              </a:rPr>
              <a:t>Fourth level</a:t>
            </a:r>
            <a:endParaRPr b="0" lang="en-US" sz="2600" spc="-1" strike="noStrike">
              <a:solidFill>
                <a:srgbClr val="000000"/>
              </a:solidFill>
              <a:uFill>
                <a:solidFill>
                  <a:srgbClr val="ffffff"/>
                </a:solidFill>
              </a:uFill>
              <a:latin typeface="Trebuchet MS"/>
            </a:endParaRPr>
          </a:p>
          <a:p>
            <a:pPr lvl="4" marL="1280160" indent="-228240">
              <a:lnSpc>
                <a:spcPct val="100000"/>
              </a:lnSpc>
              <a:buClr>
                <a:srgbClr val="f9b639"/>
              </a:buClr>
              <a:buSzPct val="70000"/>
              <a:buFont typeface="Wingdings" charset="2"/>
              <a:buChar char=""/>
            </a:pPr>
            <a:r>
              <a:rPr b="0" lang="en-US" sz="1800" spc="-1" strike="noStrike">
                <a:solidFill>
                  <a:srgbClr val="000000"/>
                </a:solidFill>
                <a:uFill>
                  <a:solidFill>
                    <a:srgbClr val="ffffff"/>
                  </a:solidFill>
                </a:uFill>
                <a:latin typeface="Trebuchet MS"/>
              </a:rPr>
              <a:t>Fifth level</a:t>
            </a:r>
            <a:endParaRPr b="0" lang="en-US" sz="2600" spc="-1" strike="noStrike">
              <a:solidFill>
                <a:srgbClr val="000000"/>
              </a:solidFill>
              <a:uFill>
                <a:solidFill>
                  <a:srgbClr val="ffffff"/>
                </a:solidFill>
              </a:uFill>
              <a:latin typeface="Trebuchet MS"/>
            </a:endParaRPr>
          </a:p>
        </p:txBody>
      </p:sp>
      <p:sp>
        <p:nvSpPr>
          <p:cNvPr id="43" name="PlaceHolder 4"/>
          <p:cNvSpPr>
            <a:spLocks noGrp="1"/>
          </p:cNvSpPr>
          <p:nvPr>
            <p:ph type="dt"/>
          </p:nvPr>
        </p:nvSpPr>
        <p:spPr>
          <a:xfrm>
            <a:off x="5661360" y="6558120"/>
            <a:ext cx="2669760" cy="226440"/>
          </a:xfrm>
          <a:prstGeom prst="rect">
            <a:avLst/>
          </a:prstGeom>
        </p:spPr>
        <p:txBody>
          <a:bodyPr lIns="90000" rIns="90000" tIns="0" bIns="0" anchor="b"/>
          <a:p>
            <a:pPr>
              <a:lnSpc>
                <a:spcPct val="100000"/>
              </a:lnSpc>
            </a:pPr>
            <a:r>
              <a:rPr b="0" lang="en-US" sz="1000" spc="-1" strike="noStrike">
                <a:solidFill>
                  <a:srgbClr val="b13f9a"/>
                </a:solidFill>
                <a:uFill>
                  <a:solidFill>
                    <a:srgbClr val="ffffff"/>
                  </a:solidFill>
                </a:uFill>
                <a:latin typeface="Trebuchet MS"/>
              </a:rPr>
              <a:t>12/2/17</a:t>
            </a:r>
            <a:endParaRPr b="0" lang="en-US" sz="1400" spc="-1" strike="noStrike">
              <a:solidFill>
                <a:srgbClr val="000000"/>
              </a:solidFill>
              <a:uFill>
                <a:solidFill>
                  <a:srgbClr val="ffffff"/>
                </a:solidFill>
              </a:uFill>
              <a:latin typeface="Times New Roman"/>
            </a:endParaRPr>
          </a:p>
        </p:txBody>
      </p:sp>
      <p:sp>
        <p:nvSpPr>
          <p:cNvPr id="44" name="PlaceHolder 5"/>
          <p:cNvSpPr>
            <a:spLocks noGrp="1"/>
          </p:cNvSpPr>
          <p:nvPr>
            <p:ph type="ftr"/>
          </p:nvPr>
        </p:nvSpPr>
        <p:spPr>
          <a:xfrm>
            <a:off x="609480" y="6558120"/>
            <a:ext cx="4876560" cy="228240"/>
          </a:xfrm>
          <a:prstGeom prst="rect">
            <a:avLst/>
          </a:prstGeom>
        </p:spPr>
        <p:txBody>
          <a:bodyPr lIns="90000" rIns="90000" tIns="0" bIns="0" anchor="b"/>
          <a:p>
            <a:endParaRPr b="0" lang="en-US" sz="2400" spc="-1" strike="noStrike">
              <a:solidFill>
                <a:srgbClr val="000000"/>
              </a:solidFill>
              <a:uFill>
                <a:solidFill>
                  <a:srgbClr val="ffffff"/>
                </a:solidFill>
              </a:uFill>
              <a:latin typeface="Times New Roman"/>
            </a:endParaRPr>
          </a:p>
        </p:txBody>
      </p:sp>
      <p:sp>
        <p:nvSpPr>
          <p:cNvPr id="45" name="PlaceHolder 6"/>
          <p:cNvSpPr>
            <a:spLocks noGrp="1"/>
          </p:cNvSpPr>
          <p:nvPr>
            <p:ph type="sldNum"/>
          </p:nvPr>
        </p:nvSpPr>
        <p:spPr>
          <a:xfrm>
            <a:off x="8335440" y="6556320"/>
            <a:ext cx="784080" cy="228240"/>
          </a:xfrm>
          <a:prstGeom prst="rect">
            <a:avLst/>
          </a:prstGeom>
        </p:spPr>
        <p:txBody>
          <a:bodyPr lIns="0" rIns="0" tIns="0" bIns="0" anchor="b"/>
          <a:p>
            <a:pPr algn="r">
              <a:lnSpc>
                <a:spcPct val="100000"/>
              </a:lnSpc>
            </a:pPr>
            <a:fld id="{A4BFFC46-C179-4DEC-8091-93521060546C}" type="slidenum">
              <a:rPr b="0" lang="en-US" sz="1100" spc="-1" strike="noStrike">
                <a:solidFill>
                  <a:srgbClr val="b13f9a"/>
                </a:solidFill>
                <a:uFill>
                  <a:solidFill>
                    <a:srgbClr val="ffffff"/>
                  </a:solidFill>
                </a:uFill>
                <a:latin typeface="Trebuchet MS"/>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0" name="CustomShape 1"/>
          <p:cNvSpPr/>
          <p:nvPr/>
        </p:nvSpPr>
        <p:spPr>
          <a:xfrm flipH="1">
            <a:off x="10871280" y="0"/>
            <a:ext cx="1320480" cy="6857640"/>
          </a:xfrm>
          <a:prstGeom prst="rect">
            <a:avLst/>
          </a:prstGeom>
          <a:blipFill>
            <a:blip r:embed="rId2"/>
            <a:tile/>
          </a:blipFill>
          <a:ln>
            <a:noFill/>
          </a:ln>
          <a:effectLst>
            <a:innerShdw blurRad="63500" dir="10800000" dist="44450">
              <a:srgbClr val="000000">
                <a:alpha val="45000"/>
              </a:srgbClr>
            </a:innerShdw>
          </a:effectLst>
        </p:spPr>
        <p:style>
          <a:lnRef idx="3">
            <a:schemeClr val="lt1"/>
          </a:lnRef>
          <a:fillRef idx="1">
            <a:schemeClr val="accent1"/>
          </a:fillRef>
          <a:effectRef idx="1">
            <a:schemeClr val="accent1"/>
          </a:effectRef>
          <a:fontRef idx="minor"/>
        </p:style>
      </p:sp>
      <p:sp>
        <p:nvSpPr>
          <p:cNvPr id="81" name="PlaceHolder 2"/>
          <p:cNvSpPr>
            <a:spLocks noGrp="1"/>
          </p:cNvSpPr>
          <p:nvPr>
            <p:ph type="title"/>
          </p:nvPr>
        </p:nvSpPr>
        <p:spPr>
          <a:xfrm>
            <a:off x="609480" y="228600"/>
            <a:ext cx="7863480" cy="1173240"/>
          </a:xfrm>
          <a:prstGeom prst="rect">
            <a:avLst/>
          </a:prstGeom>
        </p:spPr>
        <p:txBody>
          <a:bodyPr lIns="45720" rIns="45720" tIns="0" bIns="0" anchor="b"/>
          <a:p>
            <a:pPr>
              <a:lnSpc>
                <a:spcPct val="100000"/>
              </a:lnSpc>
            </a:pPr>
            <a:r>
              <a:rPr b="1" lang="en-US" sz="2400" spc="-1" strike="noStrike" cap="all">
                <a:solidFill>
                  <a:srgbClr val="fef7f0"/>
                </a:solidFill>
                <a:uFill>
                  <a:solidFill>
                    <a:srgbClr val="ffffff"/>
                  </a:solidFill>
                </a:uFill>
                <a:latin typeface="Trebuchet MS"/>
              </a:rPr>
              <a:t>Click to edit Master title style</a:t>
            </a:r>
            <a:endParaRPr b="0" lang="en-US" sz="1800" spc="-1" strike="noStrike">
              <a:solidFill>
                <a:srgbClr val="000000"/>
              </a:solidFill>
              <a:uFill>
                <a:solidFill>
                  <a:srgbClr val="ffffff"/>
                </a:solidFill>
              </a:uFill>
              <a:latin typeface="Trebuchet MS"/>
            </a:endParaRPr>
          </a:p>
        </p:txBody>
      </p:sp>
      <p:sp>
        <p:nvSpPr>
          <p:cNvPr id="82" name="PlaceHolder 3"/>
          <p:cNvSpPr>
            <a:spLocks noGrp="1"/>
          </p:cNvSpPr>
          <p:nvPr>
            <p:ph type="body"/>
          </p:nvPr>
        </p:nvSpPr>
        <p:spPr>
          <a:xfrm>
            <a:off x="609480" y="1497240"/>
            <a:ext cx="7863480" cy="602280"/>
          </a:xfrm>
          <a:prstGeom prst="rect">
            <a:avLst/>
          </a:prstGeom>
        </p:spPr>
        <p:txBody>
          <a:bodyPr lIns="45720" rIns="0" tIns="0" bIns="0"/>
          <a:p>
            <a:pPr marL="432000" indent="-324000">
              <a:buClr>
                <a:srgbClr val="000000"/>
              </a:buClr>
              <a:buSzPct val="45000"/>
              <a:buFont typeface="Wingdings" charset="2"/>
              <a:buChar char=""/>
            </a:pPr>
            <a:r>
              <a:rPr b="0" lang="en-US" sz="1400" spc="-1" strike="noStrike">
                <a:solidFill>
                  <a:srgbClr val="000000"/>
                </a:solidFill>
                <a:uFill>
                  <a:solidFill>
                    <a:srgbClr val="ffffff"/>
                  </a:solidFill>
                </a:uFill>
                <a:latin typeface="Trebuchet MS"/>
              </a:rPr>
              <a:t>Click to edit the outline text format</a:t>
            </a:r>
            <a:endParaRPr b="0" lang="en-US" sz="1400" spc="-1" strike="noStrike">
              <a:solidFill>
                <a:srgbClr val="000000"/>
              </a:solidFill>
              <a:uFill>
                <a:solidFill>
                  <a:srgbClr val="ffffff"/>
                </a:solidFill>
              </a:uFill>
              <a:latin typeface="Trebuchet MS"/>
            </a:endParaRPr>
          </a:p>
          <a:p>
            <a:pPr lvl="1" marL="864000" indent="-324000">
              <a:buClr>
                <a:srgbClr val="000000"/>
              </a:buClr>
              <a:buSzPct val="75000"/>
              <a:buFont typeface="Symbol" charset="2"/>
              <a:buChar char=""/>
            </a:pPr>
            <a:r>
              <a:rPr b="0" lang="en-US" sz="1400" spc="-1" strike="noStrike">
                <a:solidFill>
                  <a:srgbClr val="000000"/>
                </a:solidFill>
                <a:uFill>
                  <a:solidFill>
                    <a:srgbClr val="ffffff"/>
                  </a:solidFill>
                </a:uFill>
                <a:latin typeface="Trebuchet MS"/>
              </a:rPr>
              <a:t>Second Outline Level</a:t>
            </a:r>
            <a:endParaRPr b="0" lang="en-US" sz="1400" spc="-1" strike="noStrike">
              <a:solidFill>
                <a:srgbClr val="000000"/>
              </a:solidFill>
              <a:uFill>
                <a:solidFill>
                  <a:srgbClr val="ffffff"/>
                </a:solidFill>
              </a:uFill>
              <a:latin typeface="Trebuchet MS"/>
            </a:endParaRPr>
          </a:p>
          <a:p>
            <a:pPr lvl="2" marL="1296000" indent="-288000">
              <a:buClr>
                <a:srgbClr val="000000"/>
              </a:buClr>
              <a:buSzPct val="45000"/>
              <a:buFont typeface="Wingdings" charset="2"/>
              <a:buChar char=""/>
            </a:pPr>
            <a:r>
              <a:rPr b="0" lang="en-US" sz="1400" spc="-1" strike="noStrike">
                <a:solidFill>
                  <a:srgbClr val="000000"/>
                </a:solidFill>
                <a:uFill>
                  <a:solidFill>
                    <a:srgbClr val="ffffff"/>
                  </a:solidFill>
                </a:uFill>
                <a:latin typeface="Trebuchet MS"/>
              </a:rPr>
              <a:t>Third Outline Level</a:t>
            </a:r>
            <a:endParaRPr b="0" lang="en-US" sz="1400" spc="-1" strike="noStrike">
              <a:solidFill>
                <a:srgbClr val="6f6f6f"/>
              </a:solidFill>
              <a:uFill>
                <a:solidFill>
                  <a:srgbClr val="ffffff"/>
                </a:solidFill>
              </a:uFill>
              <a:latin typeface="Trebuchet MS"/>
            </a:endParaRPr>
          </a:p>
          <a:p>
            <a:pPr lvl="3" marL="1728000" indent="-216000">
              <a:buClr>
                <a:srgbClr val="000000"/>
              </a:buClr>
              <a:buSzPct val="75000"/>
              <a:buFont typeface="Symbol" charset="2"/>
              <a:buChar char=""/>
            </a:pPr>
            <a:r>
              <a:rPr b="0" lang="en-US" sz="1400" spc="-1" strike="noStrike">
                <a:solidFill>
                  <a:srgbClr val="000000"/>
                </a:solidFill>
                <a:uFill>
                  <a:solidFill>
                    <a:srgbClr val="ffffff"/>
                  </a:solidFill>
                </a:uFill>
                <a:latin typeface="Trebuchet MS"/>
              </a:rPr>
              <a:t>Fourth Outline Level</a:t>
            </a:r>
            <a:endParaRPr b="0" lang="en-US" sz="1400" spc="-1" strike="noStrike">
              <a:solidFill>
                <a:srgbClr val="000000"/>
              </a:solidFill>
              <a:uFill>
                <a:solidFill>
                  <a:srgbClr val="ffffff"/>
                </a:solidFill>
              </a:uFill>
              <a:latin typeface="Trebuchet MS"/>
            </a:endParaRPr>
          </a:p>
          <a:p>
            <a:pPr lvl="4" marL="2160000" indent="-216000">
              <a:buClr>
                <a:srgbClr val="000000"/>
              </a:buClr>
              <a:buSzPct val="45000"/>
              <a:buFont typeface="Wingdings" charset="2"/>
              <a:buChar char=""/>
            </a:pPr>
            <a:r>
              <a:rPr b="0" lang="en-US" sz="1400" spc="-1" strike="noStrike">
                <a:solidFill>
                  <a:srgbClr val="000000"/>
                </a:solidFill>
                <a:uFill>
                  <a:solidFill>
                    <a:srgbClr val="ffffff"/>
                  </a:solidFill>
                </a:uFill>
                <a:latin typeface="Trebuchet MS"/>
              </a:rPr>
              <a:t>Fifth Outline Level</a:t>
            </a:r>
            <a:endParaRPr b="0" lang="en-US" sz="1400" spc="-1" strike="noStrike">
              <a:solidFill>
                <a:srgbClr val="000000"/>
              </a:solidFill>
              <a:uFill>
                <a:solidFill>
                  <a:srgbClr val="ffffff"/>
                </a:solidFill>
              </a:uFill>
              <a:latin typeface="Trebuchet MS"/>
            </a:endParaRPr>
          </a:p>
          <a:p>
            <a:pPr lvl="5" marL="2592000" indent="-216000">
              <a:buClr>
                <a:srgbClr val="000000"/>
              </a:buClr>
              <a:buSzPct val="45000"/>
              <a:buFont typeface="Wingdings" charset="2"/>
              <a:buChar char=""/>
            </a:pPr>
            <a:r>
              <a:rPr b="0" lang="en-US" sz="1400" spc="-1" strike="noStrike">
                <a:solidFill>
                  <a:srgbClr val="000000"/>
                </a:solidFill>
                <a:uFill>
                  <a:solidFill>
                    <a:srgbClr val="ffffff"/>
                  </a:solidFill>
                </a:uFill>
                <a:latin typeface="Trebuchet MS"/>
              </a:rPr>
              <a:t>Sixth Outline Level</a:t>
            </a:r>
            <a:endParaRPr b="0" lang="en-US" sz="1400" spc="-1" strike="noStrike">
              <a:solidFill>
                <a:srgbClr val="000000"/>
              </a:solidFill>
              <a:uFill>
                <a:solidFill>
                  <a:srgbClr val="ffffff"/>
                </a:solidFill>
              </a:uFill>
              <a:latin typeface="Trebuchet MS"/>
            </a:endParaRPr>
          </a:p>
          <a:p>
            <a:pPr>
              <a:lnSpc>
                <a:spcPct val="100000"/>
              </a:lnSpc>
            </a:pPr>
            <a:r>
              <a:rPr b="0" lang="en-US" sz="1400" spc="-1" strike="noStrike">
                <a:solidFill>
                  <a:srgbClr val="000000"/>
                </a:solidFill>
                <a:uFill>
                  <a:solidFill>
                    <a:srgbClr val="ffffff"/>
                  </a:solidFill>
                </a:uFill>
                <a:latin typeface="Trebuchet MS"/>
              </a:rPr>
              <a:t>Seventh Outline LevelClick to edit Master text styles</a:t>
            </a:r>
            <a:endParaRPr b="0" lang="en-US" sz="1400" spc="-1" strike="noStrike">
              <a:solidFill>
                <a:srgbClr val="000000"/>
              </a:solidFill>
              <a:uFill>
                <a:solidFill>
                  <a:srgbClr val="ffffff"/>
                </a:solidFill>
              </a:uFill>
              <a:latin typeface="Trebuchet MS"/>
            </a:endParaRPr>
          </a:p>
        </p:txBody>
      </p:sp>
      <p:sp>
        <p:nvSpPr>
          <p:cNvPr id="83" name="PlaceHolder 4"/>
          <p:cNvSpPr>
            <a:spLocks noGrp="1"/>
          </p:cNvSpPr>
          <p:nvPr>
            <p:ph type="body"/>
          </p:nvPr>
        </p:nvSpPr>
        <p:spPr>
          <a:xfrm>
            <a:off x="609480" y="2133720"/>
            <a:ext cx="9651600" cy="4371480"/>
          </a:xfrm>
          <a:prstGeom prst="rect">
            <a:avLst/>
          </a:prstGeom>
        </p:spPr>
        <p:txBody>
          <a:bodyPr lIns="90000" rIns="90000" tIns="45000" bIns="45000"/>
          <a:p>
            <a:pPr marL="432000" indent="-324000">
              <a:buClr>
                <a:srgbClr val="000000"/>
              </a:buClr>
              <a:buSzPct val="45000"/>
              <a:buFont typeface="Wingdings" charset="2"/>
              <a:buChar char=""/>
            </a:pPr>
            <a:r>
              <a:rPr b="0" lang="en-US" sz="3200" spc="-1" strike="noStrike">
                <a:solidFill>
                  <a:srgbClr val="000000"/>
                </a:solidFill>
                <a:uFill>
                  <a:solidFill>
                    <a:srgbClr val="ffffff"/>
                  </a:solidFill>
                </a:uFill>
                <a:latin typeface="Trebuchet MS"/>
              </a:rPr>
              <a:t>Click to edit the outline text format</a:t>
            </a:r>
            <a:endParaRPr b="0" lang="en-US" sz="3200" spc="-1" strike="noStrike">
              <a:solidFill>
                <a:srgbClr val="000000"/>
              </a:solidFill>
              <a:uFill>
                <a:solidFill>
                  <a:srgbClr val="ffffff"/>
                </a:solidFill>
              </a:uFill>
              <a:latin typeface="Trebuchet MS"/>
            </a:endParaRPr>
          </a:p>
          <a:p>
            <a:pPr lvl="1" marL="864000" indent="-324000">
              <a:buClr>
                <a:srgbClr val="000000"/>
              </a:buClr>
              <a:buSzPct val="75000"/>
              <a:buFont typeface="Symbol" charset="2"/>
              <a:buChar char=""/>
            </a:pPr>
            <a:r>
              <a:rPr b="0" lang="en-US" sz="3200" spc="-1" strike="noStrike">
                <a:solidFill>
                  <a:srgbClr val="000000"/>
                </a:solidFill>
                <a:uFill>
                  <a:solidFill>
                    <a:srgbClr val="ffffff"/>
                  </a:solidFill>
                </a:uFill>
                <a:latin typeface="Trebuchet MS"/>
              </a:rPr>
              <a:t>Second Outline Level</a:t>
            </a:r>
            <a:endParaRPr b="0" lang="en-US" sz="3200" spc="-1" strike="noStrike">
              <a:solidFill>
                <a:srgbClr val="000000"/>
              </a:solidFill>
              <a:uFill>
                <a:solidFill>
                  <a:srgbClr val="ffffff"/>
                </a:solidFill>
              </a:uFill>
              <a:latin typeface="Trebuchet MS"/>
            </a:endParaRPr>
          </a:p>
          <a:p>
            <a:pPr lvl="2" marL="1296000" indent="-288000">
              <a:buClr>
                <a:srgbClr val="000000"/>
              </a:buClr>
              <a:buSzPct val="45000"/>
              <a:buFont typeface="Wingdings" charset="2"/>
              <a:buChar char=""/>
            </a:pPr>
            <a:r>
              <a:rPr b="0" lang="en-US" sz="3200" spc="-1" strike="noStrike">
                <a:solidFill>
                  <a:srgbClr val="000000"/>
                </a:solidFill>
                <a:uFill>
                  <a:solidFill>
                    <a:srgbClr val="ffffff"/>
                  </a:solidFill>
                </a:uFill>
                <a:latin typeface="Trebuchet MS"/>
              </a:rPr>
              <a:t>Third Outline Level</a:t>
            </a:r>
            <a:endParaRPr b="0" lang="en-US" sz="3200" spc="-1" strike="noStrike">
              <a:solidFill>
                <a:srgbClr val="6f6f6f"/>
              </a:solidFill>
              <a:uFill>
                <a:solidFill>
                  <a:srgbClr val="ffffff"/>
                </a:solidFill>
              </a:uFill>
              <a:latin typeface="Trebuchet MS"/>
            </a:endParaRPr>
          </a:p>
          <a:p>
            <a:pPr lvl="3" marL="1728000" indent="-216000">
              <a:buClr>
                <a:srgbClr val="000000"/>
              </a:buClr>
              <a:buSzPct val="75000"/>
              <a:buFont typeface="Symbol" charset="2"/>
              <a:buChar char=""/>
            </a:pPr>
            <a:r>
              <a:rPr b="0" lang="en-US" sz="3200" spc="-1" strike="noStrike">
                <a:solidFill>
                  <a:srgbClr val="000000"/>
                </a:solidFill>
                <a:uFill>
                  <a:solidFill>
                    <a:srgbClr val="ffffff"/>
                  </a:solidFill>
                </a:uFill>
                <a:latin typeface="Trebuchet MS"/>
              </a:rPr>
              <a:t>Fourth Outline Level</a:t>
            </a:r>
            <a:endParaRPr b="0" lang="en-US" sz="3200" spc="-1" strike="noStrike">
              <a:solidFill>
                <a:srgbClr val="000000"/>
              </a:solidFill>
              <a:uFill>
                <a:solidFill>
                  <a:srgbClr val="ffffff"/>
                </a:solidFill>
              </a:uFill>
              <a:latin typeface="Trebuchet MS"/>
            </a:endParaRPr>
          </a:p>
          <a:p>
            <a:pPr lvl="4" marL="2160000" indent="-216000">
              <a:buClr>
                <a:srgbClr val="000000"/>
              </a:buClr>
              <a:buSzPct val="45000"/>
              <a:buFont typeface="Wingdings" charset="2"/>
              <a:buChar char=""/>
            </a:pPr>
            <a:r>
              <a:rPr b="0" lang="en-US" sz="3200" spc="-1" strike="noStrike">
                <a:solidFill>
                  <a:srgbClr val="000000"/>
                </a:solidFill>
                <a:uFill>
                  <a:solidFill>
                    <a:srgbClr val="ffffff"/>
                  </a:solidFill>
                </a:uFill>
                <a:latin typeface="Trebuchet MS"/>
              </a:rPr>
              <a:t>Fifth Outline Level</a:t>
            </a:r>
            <a:endParaRPr b="0" lang="en-US" sz="3200" spc="-1" strike="noStrike">
              <a:solidFill>
                <a:srgbClr val="000000"/>
              </a:solidFill>
              <a:uFill>
                <a:solidFill>
                  <a:srgbClr val="ffffff"/>
                </a:solidFill>
              </a:uFill>
              <a:latin typeface="Trebuchet MS"/>
            </a:endParaRPr>
          </a:p>
          <a:p>
            <a:pPr lvl="5" marL="2592000" indent="-216000">
              <a:buClr>
                <a:srgbClr val="000000"/>
              </a:buClr>
              <a:buSzPct val="45000"/>
              <a:buFont typeface="Wingdings" charset="2"/>
              <a:buChar char=""/>
            </a:pPr>
            <a:r>
              <a:rPr b="0" lang="en-US" sz="3200" spc="-1" strike="noStrike">
                <a:solidFill>
                  <a:srgbClr val="000000"/>
                </a:solidFill>
                <a:uFill>
                  <a:solidFill>
                    <a:srgbClr val="ffffff"/>
                  </a:solidFill>
                </a:uFill>
                <a:latin typeface="Trebuchet MS"/>
              </a:rPr>
              <a:t>Sixth Outline Level</a:t>
            </a:r>
            <a:endParaRPr b="0" lang="en-US" sz="32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Seventh Outline LevelClick to edit Master text styles</a:t>
            </a:r>
            <a:endParaRPr b="0" lang="en-US" sz="3200" spc="-1" strike="noStrike">
              <a:solidFill>
                <a:srgbClr val="000000"/>
              </a:solidFill>
              <a:uFill>
                <a:solidFill>
                  <a:srgbClr val="ffffff"/>
                </a:solidFill>
              </a:uFill>
              <a:latin typeface="Trebuchet MS"/>
            </a:endParaRPr>
          </a:p>
          <a:p>
            <a:pPr lvl="1" marL="521280" indent="-228240">
              <a:lnSpc>
                <a:spcPct val="100000"/>
              </a:lnSpc>
              <a:buClr>
                <a:srgbClr val="f9b639"/>
              </a:buClr>
              <a:buSzPct val="80000"/>
              <a:buFont typeface="Wingdings 2" charset="2"/>
              <a:buChar char=""/>
            </a:pPr>
            <a:r>
              <a:rPr b="0" lang="en-US" sz="2800" spc="-1" strike="noStrike">
                <a:solidFill>
                  <a:srgbClr val="6f6f6f"/>
                </a:solidFill>
                <a:uFill>
                  <a:solidFill>
                    <a:srgbClr val="ffffff"/>
                  </a:solidFill>
                </a:uFill>
                <a:latin typeface="Trebuchet MS"/>
              </a:rPr>
              <a:t>Second level</a:t>
            </a:r>
            <a:endParaRPr b="0" lang="en-US" sz="3200" spc="-1" strike="noStrike">
              <a:solidFill>
                <a:srgbClr val="000000"/>
              </a:solidFill>
              <a:uFill>
                <a:solidFill>
                  <a:srgbClr val="ffffff"/>
                </a:solidFill>
              </a:uFill>
              <a:latin typeface="Trebuchet MS"/>
            </a:endParaRPr>
          </a:p>
          <a:p>
            <a:pPr lvl="2" marL="758880" indent="-228240">
              <a:lnSpc>
                <a:spcPct val="100000"/>
              </a:lnSpc>
              <a:buClr>
                <a:srgbClr val="f9b639"/>
              </a:buClr>
              <a:buSzPct val="60000"/>
              <a:buFont typeface="Wingdings" charset="2"/>
              <a:buChar char=""/>
            </a:pPr>
            <a:r>
              <a:rPr b="0" lang="en-US" sz="2400" spc="-1" strike="noStrike">
                <a:solidFill>
                  <a:srgbClr val="000000"/>
                </a:solidFill>
                <a:uFill>
                  <a:solidFill>
                    <a:srgbClr val="ffffff"/>
                  </a:solidFill>
                </a:uFill>
                <a:latin typeface="Trebuchet MS"/>
              </a:rPr>
              <a:t>Third level</a:t>
            </a:r>
            <a:endParaRPr b="0" lang="en-US" sz="3200" spc="-1" strike="noStrike">
              <a:solidFill>
                <a:srgbClr val="6f6f6f"/>
              </a:solidFill>
              <a:uFill>
                <a:solidFill>
                  <a:srgbClr val="ffffff"/>
                </a:solidFill>
              </a:uFill>
              <a:latin typeface="Trebuchet MS"/>
            </a:endParaRPr>
          </a:p>
          <a:p>
            <a:pPr lvl="3" marL="1005840" indent="-228240">
              <a:lnSpc>
                <a:spcPct val="100000"/>
              </a:lnSpc>
              <a:buClr>
                <a:srgbClr val="f9b639"/>
              </a:buClr>
              <a:buSzPct val="80000"/>
              <a:buFont typeface="Wingdings 2" charset="2"/>
              <a:buChar char=""/>
            </a:pPr>
            <a:r>
              <a:rPr b="0" lang="en-US" sz="2000" spc="-1" strike="noStrike">
                <a:solidFill>
                  <a:srgbClr val="6f6f6f"/>
                </a:solidFill>
                <a:uFill>
                  <a:solidFill>
                    <a:srgbClr val="ffffff"/>
                  </a:solidFill>
                </a:uFill>
                <a:latin typeface="Trebuchet MS"/>
              </a:rPr>
              <a:t>Fourth level</a:t>
            </a:r>
            <a:endParaRPr b="0" lang="en-US" sz="3200" spc="-1" strike="noStrike">
              <a:solidFill>
                <a:srgbClr val="000000"/>
              </a:solidFill>
              <a:uFill>
                <a:solidFill>
                  <a:srgbClr val="ffffff"/>
                </a:solidFill>
              </a:uFill>
              <a:latin typeface="Trebuchet MS"/>
            </a:endParaRPr>
          </a:p>
          <a:p>
            <a:pPr lvl="4" marL="1280160" indent="-228240">
              <a:lnSpc>
                <a:spcPct val="100000"/>
              </a:lnSpc>
              <a:buClr>
                <a:srgbClr val="f9b639"/>
              </a:buClr>
              <a:buSzPct val="70000"/>
              <a:buFont typeface="Wingdings" charset="2"/>
              <a:buChar char=""/>
            </a:pPr>
            <a:r>
              <a:rPr b="0" lang="en-US" sz="2000" spc="-1" strike="noStrike">
                <a:solidFill>
                  <a:srgbClr val="000000"/>
                </a:solidFill>
                <a:uFill>
                  <a:solidFill>
                    <a:srgbClr val="ffffff"/>
                  </a:solidFill>
                </a:uFill>
                <a:latin typeface="Trebuchet MS"/>
              </a:rPr>
              <a:t>Fifth level</a:t>
            </a:r>
            <a:endParaRPr b="0" lang="en-US" sz="3200" spc="-1" strike="noStrike">
              <a:solidFill>
                <a:srgbClr val="000000"/>
              </a:solidFill>
              <a:uFill>
                <a:solidFill>
                  <a:srgbClr val="ffffff"/>
                </a:solidFill>
              </a:uFill>
              <a:latin typeface="Trebuchet MS"/>
            </a:endParaRPr>
          </a:p>
        </p:txBody>
      </p:sp>
      <p:sp>
        <p:nvSpPr>
          <p:cNvPr id="84" name="PlaceHolder 5"/>
          <p:cNvSpPr>
            <a:spLocks noGrp="1"/>
          </p:cNvSpPr>
          <p:nvPr>
            <p:ph type="dt"/>
          </p:nvPr>
        </p:nvSpPr>
        <p:spPr>
          <a:xfrm>
            <a:off x="5661360" y="6558120"/>
            <a:ext cx="2669760" cy="226440"/>
          </a:xfrm>
          <a:prstGeom prst="rect">
            <a:avLst/>
          </a:prstGeom>
        </p:spPr>
        <p:txBody>
          <a:bodyPr lIns="90000" rIns="90000" tIns="0" bIns="0" anchor="b"/>
          <a:p>
            <a:pPr>
              <a:lnSpc>
                <a:spcPct val="100000"/>
              </a:lnSpc>
            </a:pPr>
            <a:r>
              <a:rPr b="0" lang="en-US" sz="1000" spc="-1" strike="noStrike">
                <a:solidFill>
                  <a:srgbClr val="b13f9a"/>
                </a:solidFill>
                <a:uFill>
                  <a:solidFill>
                    <a:srgbClr val="ffffff"/>
                  </a:solidFill>
                </a:uFill>
                <a:latin typeface="Trebuchet MS"/>
              </a:rPr>
              <a:t>12/2/17</a:t>
            </a:r>
            <a:endParaRPr b="0" lang="en-US" sz="1400" spc="-1" strike="noStrike">
              <a:solidFill>
                <a:srgbClr val="000000"/>
              </a:solidFill>
              <a:uFill>
                <a:solidFill>
                  <a:srgbClr val="ffffff"/>
                </a:solidFill>
              </a:uFill>
              <a:latin typeface="Times New Roman"/>
            </a:endParaRPr>
          </a:p>
        </p:txBody>
      </p:sp>
      <p:sp>
        <p:nvSpPr>
          <p:cNvPr id="85" name="PlaceHolder 6"/>
          <p:cNvSpPr>
            <a:spLocks noGrp="1"/>
          </p:cNvSpPr>
          <p:nvPr>
            <p:ph type="ftr"/>
          </p:nvPr>
        </p:nvSpPr>
        <p:spPr>
          <a:xfrm>
            <a:off x="609480" y="6558120"/>
            <a:ext cx="4876560" cy="228240"/>
          </a:xfrm>
          <a:prstGeom prst="rect">
            <a:avLst/>
          </a:prstGeom>
        </p:spPr>
        <p:txBody>
          <a:bodyPr lIns="90000" rIns="90000" tIns="0" bIns="0" anchor="b"/>
          <a:p>
            <a:endParaRPr b="0" lang="en-US" sz="2400" spc="-1" strike="noStrike">
              <a:solidFill>
                <a:srgbClr val="000000"/>
              </a:solidFill>
              <a:uFill>
                <a:solidFill>
                  <a:srgbClr val="ffffff"/>
                </a:solidFill>
              </a:uFill>
              <a:latin typeface="Times New Roman"/>
            </a:endParaRPr>
          </a:p>
        </p:txBody>
      </p:sp>
      <p:sp>
        <p:nvSpPr>
          <p:cNvPr id="86" name="PlaceHolder 7"/>
          <p:cNvSpPr>
            <a:spLocks noGrp="1"/>
          </p:cNvSpPr>
          <p:nvPr>
            <p:ph type="sldNum"/>
          </p:nvPr>
        </p:nvSpPr>
        <p:spPr>
          <a:xfrm>
            <a:off x="8335440" y="6556320"/>
            <a:ext cx="784080" cy="228240"/>
          </a:xfrm>
          <a:prstGeom prst="rect">
            <a:avLst/>
          </a:prstGeom>
        </p:spPr>
        <p:txBody>
          <a:bodyPr lIns="0" rIns="0" tIns="0" bIns="0" anchor="b"/>
          <a:p>
            <a:pPr algn="r">
              <a:lnSpc>
                <a:spcPct val="100000"/>
              </a:lnSpc>
            </a:pPr>
            <a:fld id="{2561FF8A-0ACC-4E24-8320-9FE6BDD7EDA7}" type="slidenum">
              <a:rPr b="0" lang="en-US" sz="1100" spc="-1" strike="noStrike">
                <a:solidFill>
                  <a:srgbClr val="b13f9a"/>
                </a:solidFill>
                <a:uFill>
                  <a:solidFill>
                    <a:srgbClr val="ffffff"/>
                  </a:solidFill>
                </a:uFill>
                <a:latin typeface="Trebuchet MS"/>
              </a:rPr>
              <a:t>&lt;number&gt;</a:t>
            </a:fld>
            <a:endParaRPr b="0" lang="en-US" sz="1400" spc="-1" strike="noStrike">
              <a:solidFill>
                <a:srgbClr val="000000"/>
              </a:solidFill>
              <a:uFill>
                <a:solidFill>
                  <a:srgbClr val="ffffff"/>
                </a:solidFill>
              </a:uFill>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5.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 name="TextShape 1"/>
          <p:cNvSpPr txBox="1"/>
          <p:nvPr/>
        </p:nvSpPr>
        <p:spPr>
          <a:xfrm>
            <a:off x="567360" y="0"/>
            <a:ext cx="10320480" cy="5879160"/>
          </a:xfrm>
          <a:prstGeom prst="rect">
            <a:avLst/>
          </a:prstGeom>
          <a:noFill/>
          <a:ln>
            <a:noFill/>
          </a:ln>
        </p:spPr>
        <p:txBody>
          <a:bodyPr lIns="45720" rIns="45720" tIns="0" bIns="0" anchor="b"/>
          <a:p>
            <a:pPr algn="ctr">
              <a:lnSpc>
                <a:spcPct val="200000"/>
              </a:lnSpc>
            </a:pPr>
            <a:r>
              <a:rPr b="1" lang="en-US" sz="3200" spc="-1" strike="noStrike" cap="all">
                <a:solidFill>
                  <a:srgbClr val="fef7f0"/>
                </a:solidFill>
                <a:uFill>
                  <a:solidFill>
                    <a:srgbClr val="ffffff"/>
                  </a:solidFill>
                </a:uFill>
                <a:latin typeface="Trebuchet MS"/>
              </a:rPr>
              <a:t>Cutting Toileting-Related Inpatient Medical Patient Falls By 50% In Doctors Community</a:t>
            </a:r>
            <a:r>
              <a:rPr b="1" lang="en-US" sz="3200" spc="-1" strike="noStrike" cap="all">
                <a:solidFill>
                  <a:srgbClr val="fef7f0"/>
                </a:solidFill>
                <a:uFill>
                  <a:solidFill>
                    <a:srgbClr val="ffffff"/>
                  </a:solidFill>
                </a:uFill>
                <a:latin typeface="Trebuchet MS"/>
              </a:rPr>
              <a:t>
</a:t>
            </a:r>
            <a:r>
              <a:rPr b="1" lang="en-US" sz="3200" spc="-1" strike="noStrike" cap="all">
                <a:solidFill>
                  <a:srgbClr val="fef7f0"/>
                </a:solidFill>
                <a:uFill>
                  <a:solidFill>
                    <a:srgbClr val="ffffff"/>
                  </a:solidFill>
                </a:uFill>
                <a:latin typeface="Trebuchet MS"/>
              </a:rPr>
              <a:t>Name</a:t>
            </a:r>
            <a:r>
              <a:rPr b="1" lang="en-US" sz="3200" spc="-1" strike="noStrike" cap="all">
                <a:solidFill>
                  <a:srgbClr val="fef7f0"/>
                </a:solidFill>
                <a:uFill>
                  <a:solidFill>
                    <a:srgbClr val="ffffff"/>
                  </a:solidFill>
                </a:uFill>
                <a:latin typeface="Trebuchet MS"/>
              </a:rPr>
              <a:t>
</a:t>
            </a:r>
            <a:r>
              <a:rPr b="1" lang="en-US" sz="3200" spc="-1" strike="noStrike" cap="all">
                <a:solidFill>
                  <a:srgbClr val="fef7f0"/>
                </a:solidFill>
                <a:uFill>
                  <a:solidFill>
                    <a:srgbClr val="ffffff"/>
                  </a:solidFill>
                </a:uFill>
                <a:latin typeface="Trebuchet MS"/>
              </a:rPr>
              <a:t>Institution</a:t>
            </a:r>
            <a:r>
              <a:rPr b="1" lang="en-US" sz="4000" spc="-1" strike="noStrike" cap="all">
                <a:solidFill>
                  <a:srgbClr val="fef7f0"/>
                </a:solidFill>
                <a:uFill>
                  <a:solidFill>
                    <a:srgbClr val="ffffff"/>
                  </a:solidFill>
                </a:uFill>
                <a:latin typeface="Trebuchet MS"/>
              </a:rPr>
              <a:t>
</a:t>
            </a:r>
            <a:r>
              <a:rPr b="1" lang="en-US" sz="3800" spc="-1" strike="noStrike" cap="all">
                <a:solidFill>
                  <a:srgbClr val="fef7f0"/>
                </a:solidFill>
                <a:uFill>
                  <a:solidFill>
                    <a:srgbClr val="ffffff"/>
                  </a:solidFill>
                </a:uFill>
                <a:latin typeface="Trebuchet MS"/>
              </a:rPr>
              <a:t>
</a:t>
            </a:r>
            <a:endParaRPr b="0" lang="en-US" sz="1800" spc="-1" strike="noStrike">
              <a:solidFill>
                <a:srgbClr val="000000"/>
              </a:solidFill>
              <a:uFill>
                <a:solidFill>
                  <a:srgbClr val="ffffff"/>
                </a:solidFill>
              </a:uFill>
              <a:latin typeface="Trebuchet MS"/>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TextShape 1"/>
          <p:cNvSpPr txBox="1"/>
          <p:nvPr/>
        </p:nvSpPr>
        <p:spPr>
          <a:xfrm>
            <a:off x="764280" y="943200"/>
            <a:ext cx="10972440" cy="1142640"/>
          </a:xfrm>
          <a:prstGeom prst="rect">
            <a:avLst/>
          </a:prstGeom>
          <a:noFill/>
          <a:ln>
            <a:noFill/>
          </a:ln>
        </p:spPr>
        <p:txBody>
          <a:bodyPr lIns="45720" rIns="45720" tIns="0" bIns="0" anchor="b"/>
          <a:p>
            <a:pPr algn="ctr">
              <a:lnSpc>
                <a:spcPct val="100000"/>
              </a:lnSpc>
            </a:pPr>
            <a:r>
              <a:rPr b="1" lang="en-US" sz="3800" spc="-1" strike="noStrike" cap="all">
                <a:solidFill>
                  <a:srgbClr val="fef7f0"/>
                </a:solidFill>
                <a:uFill>
                  <a:solidFill>
                    <a:srgbClr val="ffffff"/>
                  </a:solidFill>
                </a:uFill>
                <a:latin typeface="Trebuchet MS"/>
              </a:rPr>
              <a:t>PICOT</a:t>
            </a:r>
            <a:r>
              <a:rPr b="1" lang="en-US" sz="3800" spc="-1" strike="noStrike" cap="all">
                <a:solidFill>
                  <a:srgbClr val="fef7f0"/>
                </a:solidFill>
                <a:uFill>
                  <a:solidFill>
                    <a:srgbClr val="ffffff"/>
                  </a:solidFill>
                </a:uFill>
                <a:latin typeface="Trebuchet MS"/>
              </a:rPr>
              <a:t>
</a:t>
            </a:r>
            <a:r>
              <a:rPr b="1" lang="en-US" sz="3800" spc="-1" strike="noStrike" cap="all">
                <a:solidFill>
                  <a:srgbClr val="fef7f0"/>
                </a:solidFill>
                <a:uFill>
                  <a:solidFill>
                    <a:srgbClr val="ffffff"/>
                  </a:solidFill>
                </a:uFill>
                <a:latin typeface="Trebuchet MS"/>
              </a:rPr>
              <a:t>
</a:t>
            </a:r>
            <a:endParaRPr b="0" lang="en-US" sz="1800" spc="-1" strike="noStrike">
              <a:solidFill>
                <a:srgbClr val="000000"/>
              </a:solidFill>
              <a:uFill>
                <a:solidFill>
                  <a:srgbClr val="ffffff"/>
                </a:solidFill>
              </a:uFill>
              <a:latin typeface="Trebuchet MS"/>
            </a:endParaRPr>
          </a:p>
        </p:txBody>
      </p:sp>
      <p:sp>
        <p:nvSpPr>
          <p:cNvPr id="128" name="TextShape 2"/>
          <p:cNvSpPr txBox="1"/>
          <p:nvPr/>
        </p:nvSpPr>
        <p:spPr>
          <a:xfrm>
            <a:off x="609480" y="1609560"/>
            <a:ext cx="9651600" cy="4845960"/>
          </a:xfrm>
          <a:prstGeom prst="rect">
            <a:avLst/>
          </a:prstGeom>
          <a:noFill/>
          <a:ln>
            <a:noFill/>
          </a:ln>
        </p:spPr>
        <p:txBody>
          <a:bodyPr lIns="90000" rIns="90000" tIns="45000" bIns="45000"/>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It stands for</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 </a:t>
            </a:r>
            <a:r>
              <a:rPr b="0" lang="en-US" sz="2600" spc="-1" strike="noStrike">
                <a:solidFill>
                  <a:srgbClr val="000000"/>
                </a:solidFill>
                <a:uFill>
                  <a:solidFill>
                    <a:srgbClr val="ffffff"/>
                  </a:solidFill>
                </a:uFill>
                <a:latin typeface="Trebuchet MS"/>
              </a:rPr>
              <a:t>P- Population, patient/ problem that is what is inpatient medical patient falls. I-Intervention -what do one plan to carry out for inpatient medical patient falls?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C – Comparison: What is an alternative to one’s plan for the inpatient medical patient falls related to toileting?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 </a:t>
            </a:r>
            <a:r>
              <a:rPr b="0" lang="en-US" sz="2600" spc="-1" strike="noStrike">
                <a:solidFill>
                  <a:srgbClr val="000000"/>
                </a:solidFill>
                <a:uFill>
                  <a:solidFill>
                    <a:srgbClr val="ffffff"/>
                  </a:solidFill>
                </a:uFill>
                <a:latin typeface="Trebuchet MS"/>
              </a:rPr>
              <a:t>O – Outcome: What result do doctors in the hospital seek?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 Time: What is the period for data collection? </a:t>
            </a:r>
            <a:endParaRPr b="0" lang="en-US" sz="2600" spc="-1" strike="noStrike">
              <a:solidFill>
                <a:srgbClr val="000000"/>
              </a:solidFill>
              <a:uFill>
                <a:solidFill>
                  <a:srgbClr val="ffffff"/>
                </a:solidFill>
              </a:uFill>
              <a:latin typeface="Trebuchet MS"/>
            </a:endParaRPr>
          </a:p>
        </p:txBody>
      </p:sp>
    </p:spTree>
  </p:cSld>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aphicFrame>
        <p:nvGraphicFramePr>
          <p:cNvPr id="129" name="Table 1"/>
          <p:cNvGraphicFramePr/>
          <p:nvPr/>
        </p:nvGraphicFramePr>
        <p:xfrm>
          <a:off x="295200" y="1683360"/>
          <a:ext cx="10536480" cy="3685680"/>
        </p:xfrm>
        <a:graphic>
          <a:graphicData uri="http://schemas.openxmlformats.org/drawingml/2006/table">
            <a:tbl>
              <a:tblPr/>
              <a:tblGrid>
                <a:gridCol w="5643360"/>
                <a:gridCol w="4893120"/>
              </a:tblGrid>
              <a:tr h="169560">
                <a:tc>
                  <a:txBody>
                    <a:bodyPr lIns="68400" rIns="68400" tIns="0" bIns="0"/>
                    <a:p>
                      <a:pPr algn="just">
                        <a:lnSpc>
                          <a:spcPct val="200000"/>
                        </a:lnSpc>
                      </a:pPr>
                      <a:r>
                        <a:rPr b="1" lang="en-US" sz="1200" spc="-1" strike="noStrike">
                          <a:solidFill>
                            <a:srgbClr val="ffffff"/>
                          </a:solidFill>
                          <a:uFill>
                            <a:solidFill>
                              <a:srgbClr val="ffffff"/>
                            </a:solidFill>
                          </a:uFill>
                          <a:latin typeface="Times New Roman"/>
                          <a:ea typeface="Calibri"/>
                        </a:rPr>
                        <a:t>Problem or patient </a:t>
                      </a:r>
                      <a:endParaRPr b="0" lang="en-US" sz="1800" spc="-1" strike="noStrike">
                        <a:solidFill>
                          <a:srgbClr val="000000"/>
                        </a:solidFill>
                        <a:uFill>
                          <a:solidFill>
                            <a:srgbClr val="ffffff"/>
                          </a:solidFill>
                        </a:uFill>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b83d68"/>
                    </a:solidFill>
                  </a:tcPr>
                </a:tc>
                <a:tc>
                  <a:txBody>
                    <a:bodyPr lIns="68400" rIns="68400" tIns="0" bIns="0"/>
                    <a:p>
                      <a:pPr algn="just">
                        <a:lnSpc>
                          <a:spcPct val="200000"/>
                        </a:lnSpc>
                      </a:pPr>
                      <a:r>
                        <a:rPr b="1" lang="en-US" sz="1200" spc="-1" strike="noStrike">
                          <a:solidFill>
                            <a:srgbClr val="ffffff"/>
                          </a:solidFill>
                          <a:uFill>
                            <a:solidFill>
                              <a:srgbClr val="ffffff"/>
                            </a:solidFill>
                          </a:uFill>
                          <a:latin typeface="Times New Roman"/>
                          <a:ea typeface="Calibri"/>
                        </a:rPr>
                        <a:t>The increase in the inpatient medical patient falls linked to toileting. </a:t>
                      </a:r>
                      <a:endParaRPr b="0" lang="en-US" sz="1800" spc="-1" strike="noStrike">
                        <a:solidFill>
                          <a:srgbClr val="000000"/>
                        </a:solidFill>
                        <a:uFill>
                          <a:solidFill>
                            <a:srgbClr val="ffffff"/>
                          </a:solidFill>
                        </a:uFill>
                        <a:latin typeface="Arial"/>
                      </a:endParaRPr>
                    </a:p>
                  </a:txBody>
                  <a:tcPr marL="68400" marR="68400">
                    <a:lnL w="12240">
                      <a:solidFill>
                        <a:srgbClr val="ffffff"/>
                      </a:solidFill>
                    </a:lnL>
                    <a:lnR w="12240">
                      <a:solidFill>
                        <a:srgbClr val="ffffff"/>
                      </a:solidFill>
                    </a:lnR>
                    <a:lnT w="12240">
                      <a:solidFill>
                        <a:srgbClr val="ffffff"/>
                      </a:solidFill>
                    </a:lnT>
                    <a:lnB w="38160">
                      <a:solidFill>
                        <a:srgbClr val="ffffff"/>
                      </a:solidFill>
                    </a:lnB>
                    <a:solidFill>
                      <a:srgbClr val="b83d68"/>
                    </a:solidFill>
                  </a:tcPr>
                </a:tc>
              </a:tr>
              <a:tr h="879120">
                <a:tc>
                  <a:txBody>
                    <a:bodyPr lIns="68400" rIns="68400" tIns="0" bIns="0"/>
                    <a:p>
                      <a:pPr algn="just">
                        <a:lnSpc>
                          <a:spcPct val="200000"/>
                        </a:lnSpc>
                      </a:pPr>
                      <a:r>
                        <a:rPr b="0" lang="en-US" sz="1200" spc="-1" strike="noStrike">
                          <a:solidFill>
                            <a:srgbClr val="000000"/>
                          </a:solidFill>
                          <a:uFill>
                            <a:solidFill>
                              <a:srgbClr val="ffffff"/>
                            </a:solidFill>
                          </a:uFill>
                          <a:latin typeface="Times New Roman"/>
                          <a:ea typeface="Calibri"/>
                        </a:rPr>
                        <a:t>Intervention </a:t>
                      </a:r>
                      <a:endParaRPr b="0" lang="en-US" sz="1800" spc="-1" strike="noStrike">
                        <a:solidFill>
                          <a:srgbClr val="000000"/>
                        </a:solidFill>
                        <a:uFill>
                          <a:solidFill>
                            <a:srgbClr val="ffffff"/>
                          </a:solidFill>
                        </a:uFill>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6ced3"/>
                    </a:solidFill>
                  </a:tcPr>
                </a:tc>
                <a:tc>
                  <a:txBody>
                    <a:bodyPr lIns="68400" rIns="68400" tIns="0" bIns="0"/>
                    <a:p>
                      <a:pPr algn="just">
                        <a:lnSpc>
                          <a:spcPct val="200000"/>
                        </a:lnSpc>
                      </a:pPr>
                      <a:r>
                        <a:rPr b="0" lang="en-US" sz="1200" spc="-1" strike="noStrike">
                          <a:solidFill>
                            <a:srgbClr val="000000"/>
                          </a:solidFill>
                          <a:uFill>
                            <a:solidFill>
                              <a:srgbClr val="ffffff"/>
                            </a:solidFill>
                          </a:uFill>
                          <a:latin typeface="Times New Roman"/>
                          <a:ea typeface="Calibri"/>
                        </a:rPr>
                        <a:t>Exposure diagnostic tests will relate to the causes of this inpatient medical patient falls.</a:t>
                      </a:r>
                      <a:endParaRPr b="0" lang="en-US" sz="1800" spc="-1" strike="noStrike">
                        <a:solidFill>
                          <a:srgbClr val="000000"/>
                        </a:solidFill>
                        <a:uFill>
                          <a:solidFill>
                            <a:srgbClr val="ffffff"/>
                          </a:solidFill>
                        </a:uFill>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6ced3"/>
                    </a:solidFill>
                  </a:tcPr>
                </a:tc>
              </a:tr>
              <a:tr h="879120">
                <a:tc>
                  <a:txBody>
                    <a:bodyPr lIns="68400" rIns="68400" tIns="0" bIns="0"/>
                    <a:p>
                      <a:pPr algn="just">
                        <a:lnSpc>
                          <a:spcPct val="200000"/>
                        </a:lnSpc>
                      </a:pPr>
                      <a:r>
                        <a:rPr b="0" lang="en-US" sz="1200" spc="-1" strike="noStrike">
                          <a:solidFill>
                            <a:srgbClr val="000000"/>
                          </a:solidFill>
                          <a:uFill>
                            <a:solidFill>
                              <a:srgbClr val="ffffff"/>
                            </a:solidFill>
                          </a:uFill>
                          <a:latin typeface="Times New Roman"/>
                          <a:ea typeface="Calibri"/>
                        </a:rPr>
                        <a:t>Comparison intervention</a:t>
                      </a:r>
                      <a:endParaRPr b="0" lang="en-US" sz="1800" spc="-1" strike="noStrike">
                        <a:solidFill>
                          <a:srgbClr val="000000"/>
                        </a:solidFill>
                        <a:uFill>
                          <a:solidFill>
                            <a:srgbClr val="ffffff"/>
                          </a:solidFill>
                        </a:uFill>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f2e8ea"/>
                    </a:solidFill>
                  </a:tcPr>
                </a:tc>
                <a:tc>
                  <a:txBody>
                    <a:bodyPr lIns="68400" rIns="68400" tIns="0" bIns="0"/>
                    <a:p>
                      <a:pPr algn="just">
                        <a:lnSpc>
                          <a:spcPct val="200000"/>
                        </a:lnSpc>
                      </a:pPr>
                      <a:r>
                        <a:rPr b="0" lang="en-US" sz="1200" spc="-1" strike="noStrike">
                          <a:solidFill>
                            <a:srgbClr val="000000"/>
                          </a:solidFill>
                          <a:uFill>
                            <a:solidFill>
                              <a:srgbClr val="ffffff"/>
                            </a:solidFill>
                          </a:uFill>
                          <a:latin typeface="Times New Roman"/>
                          <a:ea typeface="Calibri"/>
                        </a:rPr>
                        <a:t>Prognostic aspect will be the relation of inpatients falls related to toileting compared to total falls.</a:t>
                      </a:r>
                      <a:endParaRPr b="0" lang="en-US" sz="1800" spc="-1" strike="noStrike">
                        <a:solidFill>
                          <a:srgbClr val="000000"/>
                        </a:solidFill>
                        <a:uFill>
                          <a:solidFill>
                            <a:srgbClr val="ffffff"/>
                          </a:solidFill>
                        </a:uFill>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f2e8ea"/>
                    </a:solidFill>
                  </a:tcPr>
                </a:tc>
              </a:tr>
              <a:tr h="879120">
                <a:tc>
                  <a:txBody>
                    <a:bodyPr lIns="68400" rIns="68400" tIns="0" bIns="0"/>
                    <a:p>
                      <a:pPr algn="just">
                        <a:lnSpc>
                          <a:spcPct val="200000"/>
                        </a:lnSpc>
                      </a:pPr>
                      <a:r>
                        <a:rPr b="0" lang="en-US" sz="1200" spc="-1" strike="noStrike">
                          <a:solidFill>
                            <a:srgbClr val="000000"/>
                          </a:solidFill>
                          <a:uFill>
                            <a:solidFill>
                              <a:srgbClr val="ffffff"/>
                            </a:solidFill>
                          </a:uFill>
                          <a:latin typeface="Times New Roman"/>
                          <a:ea typeface="Calibri"/>
                        </a:rPr>
                        <a:t>Outcome </a:t>
                      </a:r>
                      <a:endParaRPr b="0" lang="en-US" sz="1800" spc="-1" strike="noStrike">
                        <a:solidFill>
                          <a:srgbClr val="000000"/>
                        </a:solidFill>
                        <a:uFill>
                          <a:solidFill>
                            <a:srgbClr val="ffffff"/>
                          </a:solidFill>
                        </a:uFill>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6ced3"/>
                    </a:solidFill>
                  </a:tcPr>
                </a:tc>
                <a:tc>
                  <a:txBody>
                    <a:bodyPr lIns="68400" rIns="68400" tIns="0" bIns="0"/>
                    <a:p>
                      <a:pPr algn="just">
                        <a:lnSpc>
                          <a:spcPct val="200000"/>
                        </a:lnSpc>
                      </a:pPr>
                      <a:r>
                        <a:rPr b="0" lang="en-US" sz="1200" spc="-1" strike="noStrike">
                          <a:solidFill>
                            <a:srgbClr val="000000"/>
                          </a:solidFill>
                          <a:uFill>
                            <a:solidFill>
                              <a:srgbClr val="ffffff"/>
                            </a:solidFill>
                          </a:uFill>
                          <a:latin typeface="Times New Roman"/>
                          <a:ea typeface="Calibri"/>
                        </a:rPr>
                        <a:t>Clinical results will be a decline in the number of in-patients medical patients falls</a:t>
                      </a:r>
                      <a:endParaRPr b="0" lang="en-US" sz="1800" spc="-1" strike="noStrike">
                        <a:solidFill>
                          <a:srgbClr val="000000"/>
                        </a:solidFill>
                        <a:uFill>
                          <a:solidFill>
                            <a:srgbClr val="ffffff"/>
                          </a:solidFill>
                        </a:uFill>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e6ced3"/>
                    </a:solidFill>
                  </a:tcPr>
                </a:tc>
              </a:tr>
              <a:tr h="878760">
                <a:tc>
                  <a:txBody>
                    <a:bodyPr lIns="68400" rIns="68400" tIns="0" bIns="0"/>
                    <a:p>
                      <a:pPr algn="just">
                        <a:lnSpc>
                          <a:spcPct val="200000"/>
                        </a:lnSpc>
                      </a:pPr>
                      <a:r>
                        <a:rPr b="0" lang="en-US" sz="1200" spc="-1" strike="noStrike">
                          <a:solidFill>
                            <a:srgbClr val="000000"/>
                          </a:solidFill>
                          <a:uFill>
                            <a:solidFill>
                              <a:srgbClr val="ffffff"/>
                            </a:solidFill>
                          </a:uFill>
                          <a:latin typeface="Times New Roman"/>
                          <a:ea typeface="Calibri"/>
                        </a:rPr>
                        <a:t>N/B:  Patient perception/therapy is relevant when searching for therapy question.</a:t>
                      </a:r>
                      <a:endParaRPr b="0" lang="en-US" sz="1800" spc="-1" strike="noStrike">
                        <a:solidFill>
                          <a:srgbClr val="000000"/>
                        </a:solidFill>
                        <a:uFill>
                          <a:solidFill>
                            <a:srgbClr val="ffffff"/>
                          </a:solidFill>
                        </a:uFill>
                        <a:latin typeface="Arial"/>
                      </a:endParaRPr>
                    </a:p>
                  </a:txBody>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f2e8ea"/>
                    </a:solidFill>
                  </a:tcPr>
                </a:tc>
                <a:tc>
                  <a:tcPr marL="68400" marR="68400">
                    <a:lnL w="12240">
                      <a:solidFill>
                        <a:srgbClr val="ffffff"/>
                      </a:solidFill>
                    </a:lnL>
                    <a:lnR w="12240">
                      <a:solidFill>
                        <a:srgbClr val="ffffff"/>
                      </a:solidFill>
                    </a:lnR>
                    <a:lnT w="12240">
                      <a:solidFill>
                        <a:srgbClr val="ffffff"/>
                      </a:solidFill>
                    </a:lnT>
                    <a:lnB w="12240">
                      <a:solidFill>
                        <a:srgbClr val="ffffff"/>
                      </a:solidFill>
                    </a:lnB>
                    <a:solidFill>
                      <a:srgbClr val="f2e8ea"/>
                    </a:solidFill>
                  </a:tcPr>
                </a:tc>
              </a:tr>
            </a:tbl>
          </a:graphicData>
        </a:graphic>
      </p:graphicFrame>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TextShape 1"/>
          <p:cNvSpPr txBox="1"/>
          <p:nvPr/>
        </p:nvSpPr>
        <p:spPr>
          <a:xfrm>
            <a:off x="609480" y="548640"/>
            <a:ext cx="10972440" cy="5775480"/>
          </a:xfrm>
          <a:prstGeom prst="rect">
            <a:avLst/>
          </a:prstGeom>
          <a:noFill/>
          <a:ln>
            <a:noFill/>
          </a:ln>
        </p:spPr>
        <p:txBody>
          <a:bodyPr lIns="90000" rIns="90000" tIns="45000" bIns="45000"/>
          <a:p>
            <a:pPr>
              <a:lnSpc>
                <a:spcPct val="100000"/>
              </a:lnSpc>
            </a:pP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For example, on Patient or problem: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 </a:t>
            </a:r>
            <a:r>
              <a:rPr b="0" lang="en-US" sz="2600" spc="-1" strike="noStrike">
                <a:solidFill>
                  <a:srgbClr val="000000"/>
                </a:solidFill>
                <a:uFill>
                  <a:solidFill>
                    <a:srgbClr val="ffffff"/>
                  </a:solidFill>
                </a:uFill>
                <a:latin typeface="Trebuchet MS"/>
              </a:rPr>
              <a:t>The inpatient patient falls correlated to toileting.</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Intervention</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The role of a nurse as the key multidisciplinary team member concerning the perioperative care of the inpatient patient falls during toileting. </a:t>
            </a:r>
            <a:endParaRPr b="0" lang="en-US" sz="2600" spc="-1" strike="noStrike">
              <a:solidFill>
                <a:srgbClr val="000000"/>
              </a:solidFill>
              <a:uFill>
                <a:solidFill>
                  <a:srgbClr val="ffffff"/>
                </a:solidFill>
              </a:uFill>
              <a:latin typeface="Trebuchet MS"/>
            </a:endParaRPr>
          </a:p>
          <a:p>
            <a:pPr marL="274320" indent="-273960">
              <a:lnSpc>
                <a:spcPct val="100000"/>
              </a:lnSpc>
            </a:pPr>
            <a:endParaRPr b="0" lang="en-US" sz="2600" spc="-1" strike="noStrike">
              <a:solidFill>
                <a:srgbClr val="000000"/>
              </a:solidFill>
              <a:uFill>
                <a:solidFill>
                  <a:srgbClr val="ffffff"/>
                </a:solidFill>
              </a:uFill>
              <a:latin typeface="Trebuchet MS"/>
            </a:endParaRPr>
          </a:p>
          <a:p>
            <a:pPr>
              <a:lnSpc>
                <a:spcPct val="100000"/>
              </a:lnSpc>
            </a:pPr>
            <a:endParaRPr b="0" lang="en-US" sz="2600" spc="-1" strike="noStrike">
              <a:solidFill>
                <a:srgbClr val="000000"/>
              </a:solidFill>
              <a:uFill>
                <a:solidFill>
                  <a:srgbClr val="ffffff"/>
                </a:solidFill>
              </a:uFill>
              <a:latin typeface="Trebuchet MS"/>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TextShape 1"/>
          <p:cNvSpPr txBox="1"/>
          <p:nvPr/>
        </p:nvSpPr>
        <p:spPr>
          <a:xfrm>
            <a:off x="745560" y="227520"/>
            <a:ext cx="9636120" cy="6412320"/>
          </a:xfrm>
          <a:prstGeom prst="rect">
            <a:avLst/>
          </a:prstGeom>
          <a:noFill/>
          <a:ln>
            <a:noFill/>
          </a:ln>
        </p:spPr>
        <p:txBody>
          <a:bodyPr lIns="90000" rIns="90000" tIns="45000" bIns="45000"/>
          <a:p>
            <a:pPr>
              <a:lnSpc>
                <a:spcPct val="100000"/>
              </a:lnSpc>
            </a:pP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Comparison intervention</a:t>
            </a:r>
            <a:endParaRPr b="0" lang="en-US" sz="2600" spc="-1" strike="noStrike">
              <a:solidFill>
                <a:srgbClr val="000000"/>
              </a:solidFill>
              <a:uFill>
                <a:solidFill>
                  <a:srgbClr val="ffffff"/>
                </a:solidFill>
              </a:uFill>
              <a:latin typeface="Trebuchet MS"/>
            </a:endParaRPr>
          </a:p>
          <a:p>
            <a:pPr marL="274320" indent="-273960">
              <a:lnSpc>
                <a:spcPct val="100000"/>
              </a:lnSpc>
            </a:pP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The role of a nurse as the secondary multidisciplinary team member with no any professional training who is just engaged in perioperative inpatient medical patient falls care.</a:t>
            </a:r>
            <a:endParaRPr b="0" lang="en-US" sz="2600" spc="-1" strike="noStrike">
              <a:solidFill>
                <a:srgbClr val="000000"/>
              </a:solidFill>
              <a:uFill>
                <a:solidFill>
                  <a:srgbClr val="ffffff"/>
                </a:solidFill>
              </a:uFill>
              <a:latin typeface="Trebuchet MS"/>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2" name="TextShape 1"/>
          <p:cNvSpPr txBox="1"/>
          <p:nvPr/>
        </p:nvSpPr>
        <p:spPr>
          <a:xfrm>
            <a:off x="609480" y="618840"/>
            <a:ext cx="9651600" cy="5886000"/>
          </a:xfrm>
          <a:prstGeom prst="rect">
            <a:avLst/>
          </a:prstGeom>
          <a:noFill/>
          <a:ln>
            <a:noFill/>
          </a:ln>
        </p:spPr>
        <p:txBody>
          <a:bodyPr lIns="90000" rIns="90000" tIns="45000" bIns="45000"/>
          <a:p>
            <a:pPr marL="274320" indent="-273960">
              <a:lnSpc>
                <a:spcPct val="100000"/>
              </a:lnSpc>
            </a:pPr>
            <a:r>
              <a:rPr b="0" lang="en-US" sz="3200" spc="-1" strike="noStrike">
                <a:solidFill>
                  <a:srgbClr val="000000"/>
                </a:solidFill>
                <a:uFill>
                  <a:solidFill>
                    <a:srgbClr val="ffffff"/>
                  </a:solidFill>
                </a:uFill>
                <a:latin typeface="Trebuchet MS"/>
              </a:rPr>
              <a:t>Outcome</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When a nurse get engaged as the primary multidisciplinary team member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approach and the inpatient medical patient would have better care of continuity and decrease the in-patient falls.</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The PICOT clinical questions may fall into these types Therapy/prevention,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diagnostic/ etiology,</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 </a:t>
            </a:r>
            <a:r>
              <a:rPr b="0" lang="en-US" sz="3200" spc="-1" strike="noStrike">
                <a:solidFill>
                  <a:srgbClr val="000000"/>
                </a:solidFill>
                <a:uFill>
                  <a:solidFill>
                    <a:srgbClr val="ffffff"/>
                  </a:solidFill>
                </a:uFill>
                <a:latin typeface="Trebuchet MS"/>
              </a:rPr>
              <a:t>prognosis,</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Etiology.</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Therapy is how to choose treatments to give the patient, which do more good other than harm,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Also which are worth the costs and efforts of applying them.</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Diagnostic tests are to choose and interprete diagnostic tests for confirming or excluding a diagnosis</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 </a:t>
            </a:r>
            <a:r>
              <a:rPr b="0" lang="en-US" sz="3200" spc="-1" strike="noStrike">
                <a:solidFill>
                  <a:srgbClr val="000000"/>
                </a:solidFill>
                <a:uFill>
                  <a:solidFill>
                    <a:srgbClr val="ffffff"/>
                  </a:solidFill>
                </a:uFill>
                <a:latin typeface="Trebuchet MS"/>
              </a:rPr>
              <a:t>considering their accuracy, precision, expense, acceptability, and safety (Shiner, Neily, Mills, &amp; Watts, 2016).</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Prognosis is the estimation of the clinical course of a patient over a period because of aspects of the interventions. </a:t>
            </a:r>
            <a:endParaRPr b="0" lang="en-US" sz="2600" spc="-1" strike="noStrike">
              <a:solidFill>
                <a:srgbClr val="000000"/>
              </a:solidFill>
              <a:uFill>
                <a:solidFill>
                  <a:srgbClr val="ffffff"/>
                </a:solidFill>
              </a:uFill>
              <a:latin typeface="Trebuchet MS"/>
            </a:endParaRPr>
          </a:p>
          <a:p>
            <a:pPr>
              <a:lnSpc>
                <a:spcPct val="100000"/>
              </a:lnSpc>
            </a:pPr>
            <a:endParaRPr b="0" lang="en-US" sz="2600" spc="-1" strike="noStrike">
              <a:solidFill>
                <a:srgbClr val="000000"/>
              </a:solidFill>
              <a:uFill>
                <a:solidFill>
                  <a:srgbClr val="ffffff"/>
                </a:solidFill>
              </a:uFill>
              <a:latin typeface="Trebuchet MS"/>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TextShape 1"/>
          <p:cNvSpPr txBox="1"/>
          <p:nvPr/>
        </p:nvSpPr>
        <p:spPr>
          <a:xfrm>
            <a:off x="609480" y="703440"/>
            <a:ext cx="10972440" cy="5620680"/>
          </a:xfrm>
          <a:prstGeom prst="rect">
            <a:avLst/>
          </a:prstGeom>
          <a:noFill/>
          <a:ln>
            <a:noFill/>
          </a:ln>
        </p:spPr>
        <p:txBody>
          <a:bodyPr lIns="90000" rIns="90000" tIns="45000" bIns="45000"/>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Etiology/Harm is identifying causes of the disease.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Falls may result from injuries that patient.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The database chosen for the key clinical questions is based on level evidence-based medicine.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The researcher needs to find evidence and applying that evidence in making clinical decisions.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For the case, the physicians need to find the highest level of evidence.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The data collected indicated that a total of 143 patients fall were recorded and out of this, 68 were resulting from toileting.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The percentage will be 68/143*100 =47.6 ~ 48%.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The results indicate that toileting contributes mostly to the inpatient medical falls experienced at the Doctors community hospital.</a:t>
            </a:r>
            <a:endParaRPr b="0" lang="en-US" sz="2600" spc="-1" strike="noStrike">
              <a:solidFill>
                <a:srgbClr val="000000"/>
              </a:solidFill>
              <a:uFill>
                <a:solidFill>
                  <a:srgbClr val="ffffff"/>
                </a:solidFill>
              </a:uFill>
              <a:latin typeface="Trebuchet MS"/>
            </a:endParaRPr>
          </a:p>
          <a:p>
            <a:pPr>
              <a:lnSpc>
                <a:spcPct val="100000"/>
              </a:lnSpc>
            </a:pPr>
            <a:endParaRPr b="0" lang="en-US" sz="2600" spc="-1" strike="noStrike">
              <a:solidFill>
                <a:srgbClr val="000000"/>
              </a:solidFill>
              <a:uFill>
                <a:solidFill>
                  <a:srgbClr val="ffffff"/>
                </a:solidFill>
              </a:uFill>
              <a:latin typeface="Trebuchet MS"/>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4" name="TextShape 1"/>
          <p:cNvSpPr txBox="1"/>
          <p:nvPr/>
        </p:nvSpPr>
        <p:spPr>
          <a:xfrm>
            <a:off x="609480" y="365760"/>
            <a:ext cx="10972440" cy="5958360"/>
          </a:xfrm>
          <a:prstGeom prst="rect">
            <a:avLst/>
          </a:prstGeom>
          <a:noFill/>
          <a:ln>
            <a:noFill/>
          </a:ln>
        </p:spPr>
        <p:txBody>
          <a:bodyPr lIns="90000" rIns="90000" tIns="45000" bIns="45000"/>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The database search will constitute online collections of the scholarly articles from the books, periodical, and journals.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The databases are usually invaluable when looking for the evidence to answer the clinical question of increased inpatient medical patients falls.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In the databases, one may find abstracts, citations, or full articles for purchase (Tzeng, 2017).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Parts of the examples of the databases for the health sciences section are CINAHL, MEDLINE, ScienceDirect, PuMed, and SPORTDiscus. Upon creating the keywords for the clinical question, one should be able to derive from the main concepts in the clinical questions.</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 </a:t>
            </a:r>
            <a:r>
              <a:rPr b="0" lang="en-US" sz="2600" spc="-1" strike="noStrike">
                <a:solidFill>
                  <a:srgbClr val="000000"/>
                </a:solidFill>
                <a:uFill>
                  <a:solidFill>
                    <a:srgbClr val="ffffff"/>
                  </a:solidFill>
                </a:uFill>
                <a:latin typeface="Trebuchet MS"/>
              </a:rPr>
              <a:t>The keywords will help them get the desired information about inpatient medical patient falls related to toileting using the clinical question created.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In the case the keywords may be patient falls, tissue extensibility, swelling and therapeutic ultrasound then one can start his literature search.</a:t>
            </a:r>
            <a:endParaRPr b="0" lang="en-US" sz="2600" spc="-1" strike="noStrike">
              <a:solidFill>
                <a:srgbClr val="000000"/>
              </a:solidFill>
              <a:uFill>
                <a:solidFill>
                  <a:srgbClr val="ffffff"/>
                </a:solidFill>
              </a:uFill>
              <a:latin typeface="Trebuchet MS"/>
            </a:endParaRPr>
          </a:p>
          <a:p>
            <a:pPr>
              <a:lnSpc>
                <a:spcPct val="100000"/>
              </a:lnSpc>
            </a:pPr>
            <a:endParaRPr b="0" lang="en-US" sz="2600" spc="-1" strike="noStrike">
              <a:solidFill>
                <a:srgbClr val="000000"/>
              </a:solidFill>
              <a:uFill>
                <a:solidFill>
                  <a:srgbClr val="ffffff"/>
                </a:solidFill>
              </a:uFill>
              <a:latin typeface="Trebuchet MS"/>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TextShape 1"/>
          <p:cNvSpPr txBox="1"/>
          <p:nvPr/>
        </p:nvSpPr>
        <p:spPr>
          <a:xfrm rot="19980600">
            <a:off x="848160" y="3303360"/>
            <a:ext cx="3176280" cy="1161720"/>
          </a:xfrm>
          <a:prstGeom prst="rect">
            <a:avLst/>
          </a:prstGeom>
          <a:noFill/>
          <a:ln>
            <a:noFill/>
          </a:ln>
        </p:spPr>
        <p:txBody>
          <a:bodyPr lIns="45720" rIns="45720" tIns="0" bIns="0" anchor="b"/>
          <a:p>
            <a:pPr>
              <a:lnSpc>
                <a:spcPct val="100000"/>
              </a:lnSpc>
            </a:pPr>
            <a:r>
              <a:rPr b="1" lang="en-US" sz="5400" spc="-1" strike="noStrike" cap="all">
                <a:solidFill>
                  <a:srgbClr val="fef7f0"/>
                </a:solidFill>
                <a:uFill>
                  <a:solidFill>
                    <a:srgbClr val="ffffff"/>
                  </a:solidFill>
                </a:uFill>
                <a:latin typeface="Trebuchet MS"/>
              </a:rPr>
              <a:t>Conclusion</a:t>
            </a:r>
            <a:r>
              <a:rPr b="1" lang="en-US" sz="5400" spc="-1" strike="noStrike" cap="all">
                <a:solidFill>
                  <a:srgbClr val="fef7f0"/>
                </a:solidFill>
                <a:uFill>
                  <a:solidFill>
                    <a:srgbClr val="ffffff"/>
                  </a:solidFill>
                </a:uFill>
                <a:latin typeface="Trebuchet MS"/>
              </a:rPr>
              <a:t>
</a:t>
            </a:r>
            <a:endParaRPr b="0" lang="en-US" sz="1800" spc="-1" strike="noStrike">
              <a:solidFill>
                <a:srgbClr val="000000"/>
              </a:solidFill>
              <a:uFill>
                <a:solidFill>
                  <a:srgbClr val="ffffff"/>
                </a:solidFill>
              </a:uFill>
              <a:latin typeface="Trebuchet MS"/>
            </a:endParaRPr>
          </a:p>
        </p:txBody>
      </p:sp>
      <p:sp>
        <p:nvSpPr>
          <p:cNvPr id="136" name="TextShape 2"/>
          <p:cNvSpPr txBox="1"/>
          <p:nvPr/>
        </p:nvSpPr>
        <p:spPr>
          <a:xfrm>
            <a:off x="3796200" y="844200"/>
            <a:ext cx="6815160" cy="5418000"/>
          </a:xfrm>
          <a:prstGeom prst="rect">
            <a:avLst/>
          </a:prstGeom>
          <a:noFill/>
          <a:ln>
            <a:noFill/>
          </a:ln>
        </p:spPr>
        <p:txBody>
          <a:bodyPr lIns="90000" rIns="90000" tIns="45000" bIns="45000"/>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The studies of a database search, were obtained from level II evidence, sourced from more than one well-designed related inpatient's medical patients fall.</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 </a:t>
            </a:r>
            <a:r>
              <a:rPr b="0" lang="en-US" sz="3200" spc="-1" strike="noStrike">
                <a:solidFill>
                  <a:srgbClr val="000000"/>
                </a:solidFill>
                <a:uFill>
                  <a:solidFill>
                    <a:srgbClr val="ffffff"/>
                  </a:solidFill>
                </a:uFill>
                <a:latin typeface="Trebuchet MS"/>
              </a:rPr>
              <a:t>The evidence can provide the cause and effect evidence (Tzeng, 2017).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The study is a cohort study as it identifies the inpatient medical patient fall relating to toileting and the patients are already on medication.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The evidence is to compare the outcomes of the exposure to patients’ falls due to toileting and the other causes. </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3200" spc="-1" strike="noStrike">
                <a:solidFill>
                  <a:srgbClr val="000000"/>
                </a:solidFill>
                <a:uFill>
                  <a:solidFill>
                    <a:srgbClr val="ffffff"/>
                  </a:solidFill>
                </a:uFill>
                <a:latin typeface="Trebuchet MS"/>
              </a:rPr>
              <a:t>The cases may be observational. Thus, it may differ on several occasions with other groups. </a:t>
            </a:r>
            <a:endParaRPr b="0" lang="en-US" sz="2600" spc="-1" strike="noStrike">
              <a:solidFill>
                <a:srgbClr val="000000"/>
              </a:solidFill>
              <a:uFill>
                <a:solidFill>
                  <a:srgbClr val="ffffff"/>
                </a:solidFill>
              </a:uFill>
              <a:latin typeface="Trebuchet MS"/>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TextShape 1"/>
          <p:cNvSpPr txBox="1"/>
          <p:nvPr/>
        </p:nvSpPr>
        <p:spPr>
          <a:xfrm>
            <a:off x="609480" y="320040"/>
            <a:ext cx="9651600" cy="1142640"/>
          </a:xfrm>
          <a:prstGeom prst="rect">
            <a:avLst/>
          </a:prstGeom>
          <a:noFill/>
          <a:ln>
            <a:noFill/>
          </a:ln>
        </p:spPr>
        <p:txBody>
          <a:bodyPr lIns="45720" rIns="45720" tIns="0" bIns="0" anchor="b"/>
          <a:p>
            <a:pPr algn="ctr">
              <a:lnSpc>
                <a:spcPct val="100000"/>
              </a:lnSpc>
            </a:pPr>
            <a:r>
              <a:rPr b="1" lang="en-US" sz="3800" spc="-1" strike="noStrike" cap="all">
                <a:solidFill>
                  <a:srgbClr val="fef7f0"/>
                </a:solidFill>
                <a:uFill>
                  <a:solidFill>
                    <a:srgbClr val="ffffff"/>
                  </a:solidFill>
                </a:uFill>
                <a:latin typeface="Trebuchet MS"/>
              </a:rPr>
              <a:t>References</a:t>
            </a:r>
            <a:r>
              <a:rPr b="1" lang="en-US" sz="3800" spc="-1" strike="noStrike" cap="all">
                <a:solidFill>
                  <a:srgbClr val="fef7f0"/>
                </a:solidFill>
                <a:uFill>
                  <a:solidFill>
                    <a:srgbClr val="ffffff"/>
                  </a:solidFill>
                </a:uFill>
                <a:latin typeface="Trebuchet MS"/>
              </a:rPr>
              <a:t>
</a:t>
            </a:r>
            <a:endParaRPr b="0" lang="en-US" sz="1800" spc="-1" strike="noStrike">
              <a:solidFill>
                <a:srgbClr val="000000"/>
              </a:solidFill>
              <a:uFill>
                <a:solidFill>
                  <a:srgbClr val="ffffff"/>
                </a:solidFill>
              </a:uFill>
              <a:latin typeface="Trebuchet MS"/>
            </a:endParaRPr>
          </a:p>
        </p:txBody>
      </p:sp>
      <p:sp>
        <p:nvSpPr>
          <p:cNvPr id="138" name="TextShape 2"/>
          <p:cNvSpPr txBox="1"/>
          <p:nvPr/>
        </p:nvSpPr>
        <p:spPr>
          <a:xfrm>
            <a:off x="609480" y="1609560"/>
            <a:ext cx="9651600" cy="4845960"/>
          </a:xfrm>
          <a:prstGeom prst="rect">
            <a:avLst/>
          </a:prstGeom>
          <a:noFill/>
          <a:ln>
            <a:noFill/>
          </a:ln>
        </p:spPr>
        <p:txBody>
          <a:bodyPr lIns="90000" rIns="90000" tIns="45000" bIns="45000"/>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Abraham, S. (2016). Managing Patient Falls in Psychiatric Inpatient Units. </a:t>
            </a:r>
            <a:r>
              <a:rPr b="0" i="1" lang="en-US" sz="2600" spc="-1" strike="noStrike">
                <a:solidFill>
                  <a:srgbClr val="000000"/>
                </a:solidFill>
                <a:uFill>
                  <a:solidFill>
                    <a:srgbClr val="ffffff"/>
                  </a:solidFill>
                </a:uFill>
                <a:latin typeface="Trebuchet MS"/>
              </a:rPr>
              <a:t>The Health Care Manager</a:t>
            </a:r>
            <a:r>
              <a:rPr b="0" lang="en-US" sz="2600" spc="-1" strike="noStrike">
                <a:solidFill>
                  <a:srgbClr val="000000"/>
                </a:solidFill>
                <a:uFill>
                  <a:solidFill>
                    <a:srgbClr val="ffffff"/>
                  </a:solidFill>
                </a:uFill>
                <a:latin typeface="Trebuchet MS"/>
              </a:rPr>
              <a:t>, </a:t>
            </a:r>
            <a:r>
              <a:rPr b="0" i="1" lang="en-US" sz="2600" spc="-1" strike="noStrike">
                <a:solidFill>
                  <a:srgbClr val="000000"/>
                </a:solidFill>
                <a:uFill>
                  <a:solidFill>
                    <a:srgbClr val="ffffff"/>
                  </a:solidFill>
                </a:uFill>
                <a:latin typeface="Trebuchet MS"/>
              </a:rPr>
              <a:t>35</a:t>
            </a:r>
            <a:r>
              <a:rPr b="0" lang="en-US" sz="2600" spc="-1" strike="noStrike">
                <a:solidFill>
                  <a:srgbClr val="000000"/>
                </a:solidFill>
                <a:uFill>
                  <a:solidFill>
                    <a:srgbClr val="ffffff"/>
                  </a:solidFill>
                </a:uFill>
                <a:latin typeface="Trebuchet MS"/>
              </a:rPr>
              <a:t>(1), 21-27. doi:10.1097/hcm.0000000000000094</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Shiner, B., Neily, J., Mills, P. D., &amp; Watts, B. V. (2016). Identification of Inpatient Falls Using Automated Review of Text-Based Medical Records. </a:t>
            </a:r>
            <a:r>
              <a:rPr b="0" i="1" lang="en-US" sz="2600" spc="-1" strike="noStrike">
                <a:solidFill>
                  <a:srgbClr val="000000"/>
                </a:solidFill>
                <a:uFill>
                  <a:solidFill>
                    <a:srgbClr val="ffffff"/>
                  </a:solidFill>
                </a:uFill>
                <a:latin typeface="Trebuchet MS"/>
              </a:rPr>
              <a:t>Journal of Patient Safety</a:t>
            </a:r>
            <a:r>
              <a:rPr b="0" lang="en-US" sz="2600" spc="-1" strike="noStrike">
                <a:solidFill>
                  <a:srgbClr val="000000"/>
                </a:solidFill>
                <a:uFill>
                  <a:solidFill>
                    <a:srgbClr val="ffffff"/>
                  </a:solidFill>
                </a:uFill>
                <a:latin typeface="Trebuchet MS"/>
              </a:rPr>
              <a:t>, 1. doi:10.1097/pts.0000000000000275</a:t>
            </a:r>
            <a:endParaRPr b="0" lang="en-US" sz="2600" spc="-1" strike="noStrike">
              <a:solidFill>
                <a:srgbClr val="000000"/>
              </a:solidFill>
              <a:uFill>
                <a:solidFill>
                  <a:srgbClr val="ffffff"/>
                </a:solidFill>
              </a:uFill>
              <a:latin typeface="Trebuchet MS"/>
            </a:endParaRPr>
          </a:p>
          <a:p>
            <a:pPr marL="274320" indent="-273960">
              <a:lnSpc>
                <a:spcPct val="100000"/>
              </a:lnSpc>
              <a:buClr>
                <a:srgbClr val="b13f9a"/>
              </a:buClr>
              <a:buSzPct val="73000"/>
              <a:buFont typeface="Wingdings 2" charset="2"/>
              <a:buChar char=""/>
            </a:pPr>
            <a:r>
              <a:rPr b="0" lang="en-US" sz="2600" spc="-1" strike="noStrike">
                <a:solidFill>
                  <a:srgbClr val="000000"/>
                </a:solidFill>
                <a:uFill>
                  <a:solidFill>
                    <a:srgbClr val="ffffff"/>
                  </a:solidFill>
                </a:uFill>
                <a:latin typeface="Trebuchet MS"/>
              </a:rPr>
              <a:t>Tzeng, H. (2017). A Feasibility Study of Providing Folding Commode Chairs in Patient Bathrooms to Reduce Toileting-Related Falls in an Adult Acute Medical-Surgical Unit. </a:t>
            </a:r>
            <a:r>
              <a:rPr b="0" i="1" lang="en-US" sz="2600" spc="-1" strike="noStrike">
                <a:solidFill>
                  <a:srgbClr val="000000"/>
                </a:solidFill>
                <a:uFill>
                  <a:solidFill>
                    <a:srgbClr val="ffffff"/>
                  </a:solidFill>
                </a:uFill>
                <a:latin typeface="Trebuchet MS"/>
              </a:rPr>
              <a:t>Journal of Nursing Care Quality</a:t>
            </a:r>
            <a:r>
              <a:rPr b="0" lang="en-US" sz="2600" spc="-1" strike="noStrike">
                <a:solidFill>
                  <a:srgbClr val="000000"/>
                </a:solidFill>
                <a:uFill>
                  <a:solidFill>
                    <a:srgbClr val="ffffff"/>
                  </a:solidFill>
                </a:uFill>
                <a:latin typeface="Trebuchet MS"/>
              </a:rPr>
              <a:t>, </a:t>
            </a:r>
            <a:r>
              <a:rPr b="0" i="1" lang="en-US" sz="2600" spc="-1" strike="noStrike">
                <a:solidFill>
                  <a:srgbClr val="000000"/>
                </a:solidFill>
                <a:uFill>
                  <a:solidFill>
                    <a:srgbClr val="ffffff"/>
                  </a:solidFill>
                </a:uFill>
                <a:latin typeface="Trebuchet MS"/>
              </a:rPr>
              <a:t>26</a:t>
            </a:r>
            <a:r>
              <a:rPr b="0" lang="en-US" sz="2600" spc="-1" strike="noStrike">
                <a:solidFill>
                  <a:srgbClr val="000000"/>
                </a:solidFill>
                <a:uFill>
                  <a:solidFill>
                    <a:srgbClr val="ffffff"/>
                  </a:solidFill>
                </a:uFill>
                <a:latin typeface="Trebuchet MS"/>
              </a:rPr>
              <a:t>(1), 61-68. doi:10.1097/ncq.0b013e3181d94f4d</a:t>
            </a:r>
            <a:endParaRPr b="0" lang="en-US" sz="2600" spc="-1" strike="noStrike">
              <a:solidFill>
                <a:srgbClr val="000000"/>
              </a:solidFill>
              <a:uFill>
                <a:solidFill>
                  <a:srgbClr val="ffffff"/>
                </a:solidFill>
              </a:uFill>
              <a:latin typeface="Trebuchet MS"/>
            </a:endParaRPr>
          </a:p>
          <a:p>
            <a:pPr marL="274320" indent="-273960">
              <a:lnSpc>
                <a:spcPct val="100000"/>
              </a:lnSpc>
            </a:pPr>
            <a:endParaRPr b="0" lang="en-US" sz="2600" spc="-1" strike="noStrike">
              <a:solidFill>
                <a:srgbClr val="000000"/>
              </a:solidFill>
              <a:uFill>
                <a:solidFill>
                  <a:srgbClr val="ffffff"/>
                </a:solidFill>
              </a:uFill>
              <a:latin typeface="Trebuchet MS"/>
            </a:endParaRP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Opulent</Template>
  <TotalTime>510</TotalTime>
  <Application>LibreOffice/5.1.6.2$Linux_X86_64 LibreOffice_project/10m0$Build-2</Application>
  <Words>847</Words>
  <Paragraphs>72</Paragraphs>
  <Company>Morehead State University</Company>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2017-11-16T03:15:48Z</dcterms:created>
  <dc:creator>Windows User</dc:creator>
  <dc:description/>
  <dc:language>en-US</dc:language>
  <cp:lastModifiedBy>ANNE</cp:lastModifiedBy>
  <dcterms:modified xsi:type="dcterms:W3CDTF">2017-12-02T07:53:31Z</dcterms:modified>
  <cp:revision>52</cp:revision>
  <dc:subject/>
  <dc:title>PowerPoint 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12.0000</vt:lpwstr>
  </property>
  <property fmtid="{D5CDD505-2E9C-101B-9397-08002B2CF9AE}" pid="3" name="Company">
    <vt:lpwstr>Morehead State University</vt:lpwstr>
  </property>
  <property fmtid="{D5CDD505-2E9C-101B-9397-08002B2CF9AE}" pid="4" name="HiddenSlides">
    <vt:i4>0</vt:i4>
  </property>
  <property fmtid="{D5CDD505-2E9C-101B-9397-08002B2CF9AE}" pid="5" name="HyperlinksChanged">
    <vt:bool>0</vt:bool>
  </property>
  <property fmtid="{D5CDD505-2E9C-101B-9397-08002B2CF9AE}" pid="6" name="LinksUpToDate">
    <vt:bool>0</vt:bool>
  </property>
  <property fmtid="{D5CDD505-2E9C-101B-9397-08002B2CF9AE}" pid="7" name="MMClips">
    <vt:i4>0</vt:i4>
  </property>
  <property fmtid="{D5CDD505-2E9C-101B-9397-08002B2CF9AE}" pid="8" name="Notes">
    <vt:i4>8</vt:i4>
  </property>
  <property fmtid="{D5CDD505-2E9C-101B-9397-08002B2CF9AE}" pid="9" name="PresentationFormat">
    <vt:lpwstr>Custom</vt:lpwstr>
  </property>
  <property fmtid="{D5CDD505-2E9C-101B-9397-08002B2CF9AE}" pid="10" name="ScaleCrop">
    <vt:bool>0</vt:bool>
  </property>
  <property fmtid="{D5CDD505-2E9C-101B-9397-08002B2CF9AE}" pid="11" name="ShareDoc">
    <vt:bool>0</vt:bool>
  </property>
  <property fmtid="{D5CDD505-2E9C-101B-9397-08002B2CF9AE}" pid="12" name="Slides">
    <vt:i4>10</vt:i4>
  </property>
</Properties>
</file>